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20"/>
  </p:notesMasterIdLst>
  <p:sldIdLst>
    <p:sldId id="256" r:id="rId2"/>
    <p:sldId id="257" r:id="rId3"/>
    <p:sldId id="260" r:id="rId4"/>
    <p:sldId id="283" r:id="rId5"/>
    <p:sldId id="263" r:id="rId6"/>
    <p:sldId id="262" r:id="rId7"/>
    <p:sldId id="259" r:id="rId8"/>
    <p:sldId id="265" r:id="rId9"/>
    <p:sldId id="276" r:id="rId10"/>
    <p:sldId id="310" r:id="rId11"/>
    <p:sldId id="318" r:id="rId12"/>
    <p:sldId id="312" r:id="rId13"/>
    <p:sldId id="313" r:id="rId14"/>
    <p:sldId id="314" r:id="rId15"/>
    <p:sldId id="264" r:id="rId16"/>
    <p:sldId id="311" r:id="rId17"/>
    <p:sldId id="317" r:id="rId18"/>
    <p:sldId id="319" r:id="rId19"/>
  </p:sldIdLst>
  <p:sldSz cx="9144000" cy="5143500" type="screen16x9"/>
  <p:notesSz cx="6858000" cy="9144000"/>
  <p:embeddedFontLst>
    <p:embeddedFont>
      <p:font typeface="Fredoka One" panose="02000000000000000000" pitchFamily="2" charset="0"/>
      <p:regular r:id="rId21"/>
    </p:embeddedFont>
    <p:embeddedFont>
      <p:font typeface="Raleway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5DB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64DF9C-5A86-4349-B780-B45AADB44213}">
  <a:tblStyle styleId="{6964DF9C-5A86-4349-B780-B45AADB442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147E97-B20D-496D-B915-0722D996C42C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s-CO"/>
        </a:p>
      </dgm:t>
    </dgm:pt>
    <dgm:pt modelId="{43677D6F-76AC-429A-AC15-91550CF4C941}">
      <dgm:prSet phldrT="[Texto]" custT="1"/>
      <dgm:spPr/>
      <dgm:t>
        <a:bodyPr/>
        <a:lstStyle/>
        <a:p>
          <a:r>
            <a:rPr lang="es-CO" sz="1400" dirty="0">
              <a:latin typeface="Raleway" pitchFamily="2" charset="0"/>
            </a:rPr>
            <a:t>Project Manager</a:t>
          </a:r>
        </a:p>
      </dgm:t>
    </dgm:pt>
    <dgm:pt modelId="{3ED2CEB5-CDD3-4B10-822D-5B23D33ED45F}" type="parTrans" cxnId="{02124E54-00AB-4828-846B-4E15E3480FA6}">
      <dgm:prSet/>
      <dgm:spPr/>
      <dgm:t>
        <a:bodyPr/>
        <a:lstStyle/>
        <a:p>
          <a:endParaRPr lang="es-CO" sz="1400">
            <a:latin typeface="Raleway" pitchFamily="2" charset="0"/>
          </a:endParaRPr>
        </a:p>
      </dgm:t>
    </dgm:pt>
    <dgm:pt modelId="{82669425-BB34-44C0-8AA9-5981BCDED6C3}" type="sibTrans" cxnId="{02124E54-00AB-4828-846B-4E15E3480FA6}">
      <dgm:prSet custT="1"/>
      <dgm:spPr/>
      <dgm:t>
        <a:bodyPr/>
        <a:lstStyle/>
        <a:p>
          <a:r>
            <a:rPr lang="es-CO" sz="1050" dirty="0">
              <a:latin typeface="Raleway" pitchFamily="2" charset="0"/>
            </a:rPr>
            <a:t>Comité técnico   -  Agile</a:t>
          </a:r>
        </a:p>
      </dgm:t>
    </dgm:pt>
    <dgm:pt modelId="{17C5ECFD-D1E3-421E-8A5C-350287578BC7}">
      <dgm:prSet phldrT="[Texto]" custT="1"/>
      <dgm:spPr/>
      <dgm:t>
        <a:bodyPr/>
        <a:lstStyle/>
        <a:p>
          <a:r>
            <a:rPr lang="es-CO" sz="1400" dirty="0">
              <a:latin typeface="Raleway" pitchFamily="2" charset="0"/>
            </a:rPr>
            <a:t>Manager Arquitectura</a:t>
          </a:r>
        </a:p>
      </dgm:t>
    </dgm:pt>
    <dgm:pt modelId="{F5E04971-D540-400E-AE75-E633862D4BDF}" type="parTrans" cxnId="{6F1C8957-2F15-4DB5-8F0D-D71BBC17C387}">
      <dgm:prSet/>
      <dgm:spPr/>
      <dgm:t>
        <a:bodyPr/>
        <a:lstStyle/>
        <a:p>
          <a:endParaRPr lang="es-CO" sz="1400">
            <a:latin typeface="Raleway" pitchFamily="2" charset="0"/>
          </a:endParaRPr>
        </a:p>
      </dgm:t>
    </dgm:pt>
    <dgm:pt modelId="{DDCD7F03-183A-4EBE-ADCD-6AF2CD9A85DE}" type="sibTrans" cxnId="{6F1C8957-2F15-4DB5-8F0D-D71BBC17C387}">
      <dgm:prSet custT="1"/>
      <dgm:spPr/>
      <dgm:t>
        <a:bodyPr/>
        <a:lstStyle/>
        <a:p>
          <a:r>
            <a:rPr lang="es-CO" sz="1000" dirty="0">
              <a:latin typeface="Raleway" pitchFamily="2" charset="0"/>
            </a:rPr>
            <a:t>UML – MER </a:t>
          </a:r>
        </a:p>
      </dgm:t>
    </dgm:pt>
    <dgm:pt modelId="{B5CC5343-9D37-448B-8068-7039F1B931B0}">
      <dgm:prSet phldrT="[Texto]" custT="1"/>
      <dgm:spPr/>
      <dgm:t>
        <a:bodyPr/>
        <a:lstStyle/>
        <a:p>
          <a:r>
            <a:rPr lang="es-CO" sz="1400" dirty="0">
              <a:latin typeface="Raleway" pitchFamily="2" charset="0"/>
            </a:rPr>
            <a:t>Manager Infraestructura</a:t>
          </a:r>
        </a:p>
      </dgm:t>
    </dgm:pt>
    <dgm:pt modelId="{E014D150-4664-4BE8-9EA1-4245BF3BC366}" type="parTrans" cxnId="{9E7DB90B-FD0B-4AE8-9712-E6D063938E06}">
      <dgm:prSet/>
      <dgm:spPr/>
      <dgm:t>
        <a:bodyPr/>
        <a:lstStyle/>
        <a:p>
          <a:endParaRPr lang="es-CO" sz="1400">
            <a:latin typeface="Raleway" pitchFamily="2" charset="0"/>
          </a:endParaRPr>
        </a:p>
      </dgm:t>
    </dgm:pt>
    <dgm:pt modelId="{2CF9B21E-7A65-4DC4-A4A6-25D95D14F02E}" type="sibTrans" cxnId="{9E7DB90B-FD0B-4AE8-9712-E6D063938E06}">
      <dgm:prSet custT="1"/>
      <dgm:spPr/>
      <dgm:t>
        <a:bodyPr/>
        <a:lstStyle/>
        <a:p>
          <a:r>
            <a:rPr lang="es-CO" sz="1000" dirty="0">
              <a:latin typeface="Raleway" pitchFamily="2" charset="0"/>
            </a:rPr>
            <a:t>SERVER – DEVOPS - SECURE </a:t>
          </a:r>
        </a:p>
      </dgm:t>
    </dgm:pt>
    <dgm:pt modelId="{DD70FB86-97B1-406C-A0F0-DEE19A0AAF06}">
      <dgm:prSet phldrT="[Texto]" custT="1"/>
      <dgm:spPr/>
      <dgm:t>
        <a:bodyPr/>
        <a:lstStyle/>
        <a:p>
          <a:r>
            <a:rPr lang="es-CO" sz="1400" dirty="0">
              <a:latin typeface="Raleway" pitchFamily="2" charset="0"/>
            </a:rPr>
            <a:t>Manager Development</a:t>
          </a:r>
        </a:p>
      </dgm:t>
    </dgm:pt>
    <dgm:pt modelId="{45DCF9B8-253E-4B32-B501-985A0E4F7167}" type="parTrans" cxnId="{A99830BC-FFAE-41DA-A7AA-007F78EFCB88}">
      <dgm:prSet/>
      <dgm:spPr/>
      <dgm:t>
        <a:bodyPr/>
        <a:lstStyle/>
        <a:p>
          <a:endParaRPr lang="es-CO">
            <a:latin typeface="Raleway" pitchFamily="2" charset="0"/>
          </a:endParaRPr>
        </a:p>
      </dgm:t>
    </dgm:pt>
    <dgm:pt modelId="{6B3A2613-88ED-436D-8F07-5CB74D2E5C7F}" type="sibTrans" cxnId="{A99830BC-FFAE-41DA-A7AA-007F78EFCB88}">
      <dgm:prSet custT="1"/>
      <dgm:spPr/>
      <dgm:t>
        <a:bodyPr/>
        <a:lstStyle/>
        <a:p>
          <a:r>
            <a:rPr lang="es-CO" sz="1050" dirty="0">
              <a:latin typeface="Raleway" pitchFamily="2" charset="0"/>
            </a:rPr>
            <a:t>DEV – QA  - UX</a:t>
          </a:r>
        </a:p>
      </dgm:t>
    </dgm:pt>
    <dgm:pt modelId="{E228A496-9038-4F83-96B3-E89228CC3B88}" type="pres">
      <dgm:prSet presAssocID="{EC147E97-B20D-496D-B915-0722D996C42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9346F35-5725-4C26-B51E-E764F5FB4D62}" type="pres">
      <dgm:prSet presAssocID="{43677D6F-76AC-429A-AC15-91550CF4C941}" presName="hierRoot1" presStyleCnt="0">
        <dgm:presLayoutVars>
          <dgm:hierBranch val="init"/>
        </dgm:presLayoutVars>
      </dgm:prSet>
      <dgm:spPr/>
    </dgm:pt>
    <dgm:pt modelId="{61C9D634-B961-4985-B1E0-37A8BEEC2D3F}" type="pres">
      <dgm:prSet presAssocID="{43677D6F-76AC-429A-AC15-91550CF4C941}" presName="rootComposite1" presStyleCnt="0"/>
      <dgm:spPr/>
    </dgm:pt>
    <dgm:pt modelId="{A84D5DDA-2A3A-464C-863E-182E28C6B8A8}" type="pres">
      <dgm:prSet presAssocID="{43677D6F-76AC-429A-AC15-91550CF4C941}" presName="rootText1" presStyleLbl="node0" presStyleIdx="0" presStyleCnt="1">
        <dgm:presLayoutVars>
          <dgm:chMax/>
          <dgm:chPref val="3"/>
        </dgm:presLayoutVars>
      </dgm:prSet>
      <dgm:spPr/>
    </dgm:pt>
    <dgm:pt modelId="{B8C45A1D-35CA-439A-8579-2313177512B8}" type="pres">
      <dgm:prSet presAssocID="{43677D6F-76AC-429A-AC15-91550CF4C941}" presName="titleText1" presStyleLbl="fgAcc0" presStyleIdx="0" presStyleCnt="1">
        <dgm:presLayoutVars>
          <dgm:chMax val="0"/>
          <dgm:chPref val="0"/>
        </dgm:presLayoutVars>
      </dgm:prSet>
      <dgm:spPr/>
    </dgm:pt>
    <dgm:pt modelId="{04A9691F-51A2-484F-9761-B938A66B4C43}" type="pres">
      <dgm:prSet presAssocID="{43677D6F-76AC-429A-AC15-91550CF4C941}" presName="rootConnector1" presStyleLbl="node1" presStyleIdx="0" presStyleCnt="3"/>
      <dgm:spPr/>
    </dgm:pt>
    <dgm:pt modelId="{D7AF2041-E61F-4D66-B461-017B3EBACE62}" type="pres">
      <dgm:prSet presAssocID="{43677D6F-76AC-429A-AC15-91550CF4C941}" presName="hierChild2" presStyleCnt="0"/>
      <dgm:spPr/>
    </dgm:pt>
    <dgm:pt modelId="{B112BDF8-B372-4B23-A1EE-98691E6D8BE4}" type="pres">
      <dgm:prSet presAssocID="{F5E04971-D540-400E-AE75-E633862D4BDF}" presName="Name37" presStyleLbl="parChTrans1D2" presStyleIdx="0" presStyleCnt="3"/>
      <dgm:spPr/>
    </dgm:pt>
    <dgm:pt modelId="{9E286E03-0C93-4C99-AD2A-D636B472424E}" type="pres">
      <dgm:prSet presAssocID="{17C5ECFD-D1E3-421E-8A5C-350287578BC7}" presName="hierRoot2" presStyleCnt="0">
        <dgm:presLayoutVars>
          <dgm:hierBranch val="init"/>
        </dgm:presLayoutVars>
      </dgm:prSet>
      <dgm:spPr/>
    </dgm:pt>
    <dgm:pt modelId="{B6A06315-E1CD-465C-B7F0-132915F6BBF4}" type="pres">
      <dgm:prSet presAssocID="{17C5ECFD-D1E3-421E-8A5C-350287578BC7}" presName="rootComposite" presStyleCnt="0"/>
      <dgm:spPr/>
    </dgm:pt>
    <dgm:pt modelId="{3D6A28CA-EACC-490C-8821-7A79E5E8FA82}" type="pres">
      <dgm:prSet presAssocID="{17C5ECFD-D1E3-421E-8A5C-350287578BC7}" presName="rootText" presStyleLbl="node1" presStyleIdx="0" presStyleCnt="3">
        <dgm:presLayoutVars>
          <dgm:chMax/>
          <dgm:chPref val="3"/>
        </dgm:presLayoutVars>
      </dgm:prSet>
      <dgm:spPr/>
    </dgm:pt>
    <dgm:pt modelId="{1B833F98-4855-4127-A9F3-AE88876D4DC4}" type="pres">
      <dgm:prSet presAssocID="{17C5ECFD-D1E3-421E-8A5C-350287578BC7}" presName="titleText2" presStyleLbl="fgAcc1" presStyleIdx="0" presStyleCnt="3">
        <dgm:presLayoutVars>
          <dgm:chMax val="0"/>
          <dgm:chPref val="0"/>
        </dgm:presLayoutVars>
      </dgm:prSet>
      <dgm:spPr/>
    </dgm:pt>
    <dgm:pt modelId="{A2664515-AB51-43CF-ABA6-6DC0E2C5781C}" type="pres">
      <dgm:prSet presAssocID="{17C5ECFD-D1E3-421E-8A5C-350287578BC7}" presName="rootConnector" presStyleLbl="node2" presStyleIdx="0" presStyleCnt="0"/>
      <dgm:spPr/>
    </dgm:pt>
    <dgm:pt modelId="{2B085751-0867-4396-9D05-741FB20D355F}" type="pres">
      <dgm:prSet presAssocID="{17C5ECFD-D1E3-421E-8A5C-350287578BC7}" presName="hierChild4" presStyleCnt="0"/>
      <dgm:spPr/>
    </dgm:pt>
    <dgm:pt modelId="{415B2A9C-A073-41B7-A69A-47A46E48288F}" type="pres">
      <dgm:prSet presAssocID="{17C5ECFD-D1E3-421E-8A5C-350287578BC7}" presName="hierChild5" presStyleCnt="0"/>
      <dgm:spPr/>
    </dgm:pt>
    <dgm:pt modelId="{3CE73CC0-BD0E-40DA-B108-62EDF137A42C}" type="pres">
      <dgm:prSet presAssocID="{E014D150-4664-4BE8-9EA1-4245BF3BC366}" presName="Name37" presStyleLbl="parChTrans1D2" presStyleIdx="1" presStyleCnt="3"/>
      <dgm:spPr/>
    </dgm:pt>
    <dgm:pt modelId="{62EB5D22-02EF-494F-9A8A-A908E8339C4E}" type="pres">
      <dgm:prSet presAssocID="{B5CC5343-9D37-448B-8068-7039F1B931B0}" presName="hierRoot2" presStyleCnt="0">
        <dgm:presLayoutVars>
          <dgm:hierBranch val="init"/>
        </dgm:presLayoutVars>
      </dgm:prSet>
      <dgm:spPr/>
    </dgm:pt>
    <dgm:pt modelId="{1D222172-6E2B-493C-8C8F-C001700D4339}" type="pres">
      <dgm:prSet presAssocID="{B5CC5343-9D37-448B-8068-7039F1B931B0}" presName="rootComposite" presStyleCnt="0"/>
      <dgm:spPr/>
    </dgm:pt>
    <dgm:pt modelId="{61D96341-8882-4C2E-A4B4-E61EB0EBC702}" type="pres">
      <dgm:prSet presAssocID="{B5CC5343-9D37-448B-8068-7039F1B931B0}" presName="rootText" presStyleLbl="node1" presStyleIdx="1" presStyleCnt="3">
        <dgm:presLayoutVars>
          <dgm:chMax/>
          <dgm:chPref val="3"/>
        </dgm:presLayoutVars>
      </dgm:prSet>
      <dgm:spPr/>
    </dgm:pt>
    <dgm:pt modelId="{FCAE04ED-6D75-4DC5-8C1F-1006CCEA412C}" type="pres">
      <dgm:prSet presAssocID="{B5CC5343-9D37-448B-8068-7039F1B931B0}" presName="titleText2" presStyleLbl="fgAcc1" presStyleIdx="1" presStyleCnt="3">
        <dgm:presLayoutVars>
          <dgm:chMax val="0"/>
          <dgm:chPref val="0"/>
        </dgm:presLayoutVars>
      </dgm:prSet>
      <dgm:spPr/>
    </dgm:pt>
    <dgm:pt modelId="{5599B6DD-0D12-4F55-A7E3-F448681B8282}" type="pres">
      <dgm:prSet presAssocID="{B5CC5343-9D37-448B-8068-7039F1B931B0}" presName="rootConnector" presStyleLbl="node2" presStyleIdx="0" presStyleCnt="0"/>
      <dgm:spPr/>
    </dgm:pt>
    <dgm:pt modelId="{D55AED23-4136-416A-8A56-061CED34F105}" type="pres">
      <dgm:prSet presAssocID="{B5CC5343-9D37-448B-8068-7039F1B931B0}" presName="hierChild4" presStyleCnt="0"/>
      <dgm:spPr/>
    </dgm:pt>
    <dgm:pt modelId="{4307E3E4-6FF0-4ECF-BAC3-5EE91B80CC1A}" type="pres">
      <dgm:prSet presAssocID="{B5CC5343-9D37-448B-8068-7039F1B931B0}" presName="hierChild5" presStyleCnt="0"/>
      <dgm:spPr/>
    </dgm:pt>
    <dgm:pt modelId="{C051D36D-73A9-4CE8-B133-9335F24D5F6D}" type="pres">
      <dgm:prSet presAssocID="{45DCF9B8-253E-4B32-B501-985A0E4F7167}" presName="Name37" presStyleLbl="parChTrans1D2" presStyleIdx="2" presStyleCnt="3"/>
      <dgm:spPr/>
    </dgm:pt>
    <dgm:pt modelId="{CC20A705-AE28-40E8-B418-B4ADDD84227B}" type="pres">
      <dgm:prSet presAssocID="{DD70FB86-97B1-406C-A0F0-DEE19A0AAF06}" presName="hierRoot2" presStyleCnt="0">
        <dgm:presLayoutVars>
          <dgm:hierBranch val="init"/>
        </dgm:presLayoutVars>
      </dgm:prSet>
      <dgm:spPr/>
    </dgm:pt>
    <dgm:pt modelId="{8E9F3639-EECD-4ED9-A6EA-93A62EB9FCD1}" type="pres">
      <dgm:prSet presAssocID="{DD70FB86-97B1-406C-A0F0-DEE19A0AAF06}" presName="rootComposite" presStyleCnt="0"/>
      <dgm:spPr/>
    </dgm:pt>
    <dgm:pt modelId="{BB164056-1DA0-4967-B158-5E2055B97C73}" type="pres">
      <dgm:prSet presAssocID="{DD70FB86-97B1-406C-A0F0-DEE19A0AAF06}" presName="rootText" presStyleLbl="node1" presStyleIdx="2" presStyleCnt="3">
        <dgm:presLayoutVars>
          <dgm:chMax/>
          <dgm:chPref val="3"/>
        </dgm:presLayoutVars>
      </dgm:prSet>
      <dgm:spPr/>
    </dgm:pt>
    <dgm:pt modelId="{EED6FE17-F696-4D06-8437-815442C53437}" type="pres">
      <dgm:prSet presAssocID="{DD70FB86-97B1-406C-A0F0-DEE19A0AAF06}" presName="titleText2" presStyleLbl="fgAcc1" presStyleIdx="2" presStyleCnt="3">
        <dgm:presLayoutVars>
          <dgm:chMax val="0"/>
          <dgm:chPref val="0"/>
        </dgm:presLayoutVars>
      </dgm:prSet>
      <dgm:spPr/>
    </dgm:pt>
    <dgm:pt modelId="{82A29FF4-DFE0-4207-B76E-5E8F4D5B8A10}" type="pres">
      <dgm:prSet presAssocID="{DD70FB86-97B1-406C-A0F0-DEE19A0AAF06}" presName="rootConnector" presStyleLbl="node2" presStyleIdx="0" presStyleCnt="0"/>
      <dgm:spPr/>
    </dgm:pt>
    <dgm:pt modelId="{D56A54C5-2F48-493D-93A5-E87F142E8ADA}" type="pres">
      <dgm:prSet presAssocID="{DD70FB86-97B1-406C-A0F0-DEE19A0AAF06}" presName="hierChild4" presStyleCnt="0"/>
      <dgm:spPr/>
    </dgm:pt>
    <dgm:pt modelId="{BE0BF151-2B0F-41FC-B892-3F338242AAD6}" type="pres">
      <dgm:prSet presAssocID="{DD70FB86-97B1-406C-A0F0-DEE19A0AAF06}" presName="hierChild5" presStyleCnt="0"/>
      <dgm:spPr/>
    </dgm:pt>
    <dgm:pt modelId="{AB93C9CA-BB1B-403B-9BBE-BE85BF10181F}" type="pres">
      <dgm:prSet presAssocID="{43677D6F-76AC-429A-AC15-91550CF4C941}" presName="hierChild3" presStyleCnt="0"/>
      <dgm:spPr/>
    </dgm:pt>
  </dgm:ptLst>
  <dgm:cxnLst>
    <dgm:cxn modelId="{9E7DB90B-FD0B-4AE8-9712-E6D063938E06}" srcId="{43677D6F-76AC-429A-AC15-91550CF4C941}" destId="{B5CC5343-9D37-448B-8068-7039F1B931B0}" srcOrd="1" destOrd="0" parTransId="{E014D150-4664-4BE8-9EA1-4245BF3BC366}" sibTransId="{2CF9B21E-7A65-4DC4-A4A6-25D95D14F02E}"/>
    <dgm:cxn modelId="{7019840E-1F00-448C-A7BD-308841D38266}" type="presOf" srcId="{2CF9B21E-7A65-4DC4-A4A6-25D95D14F02E}" destId="{FCAE04ED-6D75-4DC5-8C1F-1006CCEA412C}" srcOrd="0" destOrd="0" presId="urn:microsoft.com/office/officeart/2008/layout/NameandTitleOrganizationalChart"/>
    <dgm:cxn modelId="{00EBEB18-2D7D-47F0-B5CF-D02E4B2E3438}" type="presOf" srcId="{DD70FB86-97B1-406C-A0F0-DEE19A0AAF06}" destId="{82A29FF4-DFE0-4207-B76E-5E8F4D5B8A10}" srcOrd="1" destOrd="0" presId="urn:microsoft.com/office/officeart/2008/layout/NameandTitleOrganizationalChart"/>
    <dgm:cxn modelId="{47C7711E-1519-47DB-AB53-3E08ABC2748D}" type="presOf" srcId="{B5CC5343-9D37-448B-8068-7039F1B931B0}" destId="{5599B6DD-0D12-4F55-A7E3-F448681B8282}" srcOrd="1" destOrd="0" presId="urn:microsoft.com/office/officeart/2008/layout/NameandTitleOrganizationalChart"/>
    <dgm:cxn modelId="{F1243B30-2498-4520-BED5-40C1D019DB77}" type="presOf" srcId="{45DCF9B8-253E-4B32-B501-985A0E4F7167}" destId="{C051D36D-73A9-4CE8-B133-9335F24D5F6D}" srcOrd="0" destOrd="0" presId="urn:microsoft.com/office/officeart/2008/layout/NameandTitleOrganizationalChart"/>
    <dgm:cxn modelId="{44659233-C71D-4CEE-A8DF-11B33F737783}" type="presOf" srcId="{E014D150-4664-4BE8-9EA1-4245BF3BC366}" destId="{3CE73CC0-BD0E-40DA-B108-62EDF137A42C}" srcOrd="0" destOrd="0" presId="urn:microsoft.com/office/officeart/2008/layout/NameandTitleOrganizationalChart"/>
    <dgm:cxn modelId="{31BAFF51-711B-490C-98A4-E0C1FE98A223}" type="presOf" srcId="{EC147E97-B20D-496D-B915-0722D996C42C}" destId="{E228A496-9038-4F83-96B3-E89228CC3B88}" srcOrd="0" destOrd="0" presId="urn:microsoft.com/office/officeart/2008/layout/NameandTitleOrganizationalChart"/>
    <dgm:cxn modelId="{C835B473-4761-4575-951C-9E3FDBAC7B62}" type="presOf" srcId="{B5CC5343-9D37-448B-8068-7039F1B931B0}" destId="{61D96341-8882-4C2E-A4B4-E61EB0EBC702}" srcOrd="0" destOrd="0" presId="urn:microsoft.com/office/officeart/2008/layout/NameandTitleOrganizationalChart"/>
    <dgm:cxn modelId="{27C11F74-3D3A-47DA-BEF3-F45647D46337}" type="presOf" srcId="{17C5ECFD-D1E3-421E-8A5C-350287578BC7}" destId="{A2664515-AB51-43CF-ABA6-6DC0E2C5781C}" srcOrd="1" destOrd="0" presId="urn:microsoft.com/office/officeart/2008/layout/NameandTitleOrganizationalChart"/>
    <dgm:cxn modelId="{02124E54-00AB-4828-846B-4E15E3480FA6}" srcId="{EC147E97-B20D-496D-B915-0722D996C42C}" destId="{43677D6F-76AC-429A-AC15-91550CF4C941}" srcOrd="0" destOrd="0" parTransId="{3ED2CEB5-CDD3-4B10-822D-5B23D33ED45F}" sibTransId="{82669425-BB34-44C0-8AA9-5981BCDED6C3}"/>
    <dgm:cxn modelId="{6F1C8957-2F15-4DB5-8F0D-D71BBC17C387}" srcId="{43677D6F-76AC-429A-AC15-91550CF4C941}" destId="{17C5ECFD-D1E3-421E-8A5C-350287578BC7}" srcOrd="0" destOrd="0" parTransId="{F5E04971-D540-400E-AE75-E633862D4BDF}" sibTransId="{DDCD7F03-183A-4EBE-ADCD-6AF2CD9A85DE}"/>
    <dgm:cxn modelId="{3724A358-A509-4EE6-9513-95E7CC670B14}" type="presOf" srcId="{DD70FB86-97B1-406C-A0F0-DEE19A0AAF06}" destId="{BB164056-1DA0-4967-B158-5E2055B97C73}" srcOrd="0" destOrd="0" presId="urn:microsoft.com/office/officeart/2008/layout/NameandTitleOrganizationalChart"/>
    <dgm:cxn modelId="{F1266F80-D44F-460F-8FE6-AC99C6F0B001}" type="presOf" srcId="{6B3A2613-88ED-436D-8F07-5CB74D2E5C7F}" destId="{EED6FE17-F696-4D06-8437-815442C53437}" srcOrd="0" destOrd="0" presId="urn:microsoft.com/office/officeart/2008/layout/NameandTitleOrganizationalChart"/>
    <dgm:cxn modelId="{2AD95FA9-B045-4CCF-90F4-B73C3898938A}" type="presOf" srcId="{17C5ECFD-D1E3-421E-8A5C-350287578BC7}" destId="{3D6A28CA-EACC-490C-8821-7A79E5E8FA82}" srcOrd="0" destOrd="0" presId="urn:microsoft.com/office/officeart/2008/layout/NameandTitleOrganizationalChart"/>
    <dgm:cxn modelId="{A99830BC-FFAE-41DA-A7AA-007F78EFCB88}" srcId="{43677D6F-76AC-429A-AC15-91550CF4C941}" destId="{DD70FB86-97B1-406C-A0F0-DEE19A0AAF06}" srcOrd="2" destOrd="0" parTransId="{45DCF9B8-253E-4B32-B501-985A0E4F7167}" sibTransId="{6B3A2613-88ED-436D-8F07-5CB74D2E5C7F}"/>
    <dgm:cxn modelId="{D1FB68C7-076A-4096-AB3B-1A35B1D24865}" type="presOf" srcId="{43677D6F-76AC-429A-AC15-91550CF4C941}" destId="{04A9691F-51A2-484F-9761-B938A66B4C43}" srcOrd="1" destOrd="0" presId="urn:microsoft.com/office/officeart/2008/layout/NameandTitleOrganizationalChart"/>
    <dgm:cxn modelId="{58D9DBE5-79D5-4500-A18D-84BB176E82E4}" type="presOf" srcId="{82669425-BB34-44C0-8AA9-5981BCDED6C3}" destId="{B8C45A1D-35CA-439A-8579-2313177512B8}" srcOrd="0" destOrd="0" presId="urn:microsoft.com/office/officeart/2008/layout/NameandTitleOrganizationalChart"/>
    <dgm:cxn modelId="{D11C8BE8-D68D-4D79-B358-1AF62EDE8819}" type="presOf" srcId="{DDCD7F03-183A-4EBE-ADCD-6AF2CD9A85DE}" destId="{1B833F98-4855-4127-A9F3-AE88876D4DC4}" srcOrd="0" destOrd="0" presId="urn:microsoft.com/office/officeart/2008/layout/NameandTitleOrganizationalChart"/>
    <dgm:cxn modelId="{1D47EAF5-5B9F-43EA-B519-DE18448E9509}" type="presOf" srcId="{43677D6F-76AC-429A-AC15-91550CF4C941}" destId="{A84D5DDA-2A3A-464C-863E-182E28C6B8A8}" srcOrd="0" destOrd="0" presId="urn:microsoft.com/office/officeart/2008/layout/NameandTitleOrganizationalChart"/>
    <dgm:cxn modelId="{0FB8A0FA-B099-4028-BDF0-8D731E3CAAB3}" type="presOf" srcId="{F5E04971-D540-400E-AE75-E633862D4BDF}" destId="{B112BDF8-B372-4B23-A1EE-98691E6D8BE4}" srcOrd="0" destOrd="0" presId="urn:microsoft.com/office/officeart/2008/layout/NameandTitleOrganizationalChart"/>
    <dgm:cxn modelId="{CFAE019A-8279-4D50-AD6F-DF70A469BB67}" type="presParOf" srcId="{E228A496-9038-4F83-96B3-E89228CC3B88}" destId="{69346F35-5725-4C26-B51E-E764F5FB4D62}" srcOrd="0" destOrd="0" presId="urn:microsoft.com/office/officeart/2008/layout/NameandTitleOrganizationalChart"/>
    <dgm:cxn modelId="{992EB49F-D118-4325-BCE1-D7E0232B9F3E}" type="presParOf" srcId="{69346F35-5725-4C26-B51E-E764F5FB4D62}" destId="{61C9D634-B961-4985-B1E0-37A8BEEC2D3F}" srcOrd="0" destOrd="0" presId="urn:microsoft.com/office/officeart/2008/layout/NameandTitleOrganizationalChart"/>
    <dgm:cxn modelId="{1B4836F2-5F80-48B0-B2D8-5DB2803F46C2}" type="presParOf" srcId="{61C9D634-B961-4985-B1E0-37A8BEEC2D3F}" destId="{A84D5DDA-2A3A-464C-863E-182E28C6B8A8}" srcOrd="0" destOrd="0" presId="urn:microsoft.com/office/officeart/2008/layout/NameandTitleOrganizationalChart"/>
    <dgm:cxn modelId="{40E5C50C-1D69-4C41-B856-FDD938C17D01}" type="presParOf" srcId="{61C9D634-B961-4985-B1E0-37A8BEEC2D3F}" destId="{B8C45A1D-35CA-439A-8579-2313177512B8}" srcOrd="1" destOrd="0" presId="urn:microsoft.com/office/officeart/2008/layout/NameandTitleOrganizationalChart"/>
    <dgm:cxn modelId="{8A67FEEB-416B-4D4D-94A9-343879234E0A}" type="presParOf" srcId="{61C9D634-B961-4985-B1E0-37A8BEEC2D3F}" destId="{04A9691F-51A2-484F-9761-B938A66B4C43}" srcOrd="2" destOrd="0" presId="urn:microsoft.com/office/officeart/2008/layout/NameandTitleOrganizationalChart"/>
    <dgm:cxn modelId="{99FC9839-F87E-47CC-B7E7-8A5A031C8A31}" type="presParOf" srcId="{69346F35-5725-4C26-B51E-E764F5FB4D62}" destId="{D7AF2041-E61F-4D66-B461-017B3EBACE62}" srcOrd="1" destOrd="0" presId="urn:microsoft.com/office/officeart/2008/layout/NameandTitleOrganizationalChart"/>
    <dgm:cxn modelId="{E049C5A2-864A-4183-85D1-E475E2E6A058}" type="presParOf" srcId="{D7AF2041-E61F-4D66-B461-017B3EBACE62}" destId="{B112BDF8-B372-4B23-A1EE-98691E6D8BE4}" srcOrd="0" destOrd="0" presId="urn:microsoft.com/office/officeart/2008/layout/NameandTitleOrganizationalChart"/>
    <dgm:cxn modelId="{8FD745C2-B903-4988-92DA-DD6728396620}" type="presParOf" srcId="{D7AF2041-E61F-4D66-B461-017B3EBACE62}" destId="{9E286E03-0C93-4C99-AD2A-D636B472424E}" srcOrd="1" destOrd="0" presId="urn:microsoft.com/office/officeart/2008/layout/NameandTitleOrganizationalChart"/>
    <dgm:cxn modelId="{6F1F1F1A-96E3-4615-B998-609F7BD057E7}" type="presParOf" srcId="{9E286E03-0C93-4C99-AD2A-D636B472424E}" destId="{B6A06315-E1CD-465C-B7F0-132915F6BBF4}" srcOrd="0" destOrd="0" presId="urn:microsoft.com/office/officeart/2008/layout/NameandTitleOrganizationalChart"/>
    <dgm:cxn modelId="{E0A31F4D-C600-45FA-9B91-EF0522CD593E}" type="presParOf" srcId="{B6A06315-E1CD-465C-B7F0-132915F6BBF4}" destId="{3D6A28CA-EACC-490C-8821-7A79E5E8FA82}" srcOrd="0" destOrd="0" presId="urn:microsoft.com/office/officeart/2008/layout/NameandTitleOrganizationalChart"/>
    <dgm:cxn modelId="{A8A72BAA-B607-4CD3-9B00-DC1EA3512109}" type="presParOf" srcId="{B6A06315-E1CD-465C-B7F0-132915F6BBF4}" destId="{1B833F98-4855-4127-A9F3-AE88876D4DC4}" srcOrd="1" destOrd="0" presId="urn:microsoft.com/office/officeart/2008/layout/NameandTitleOrganizationalChart"/>
    <dgm:cxn modelId="{5F70F6B9-5625-4A96-8D3D-78ACF3DCB65F}" type="presParOf" srcId="{B6A06315-E1CD-465C-B7F0-132915F6BBF4}" destId="{A2664515-AB51-43CF-ABA6-6DC0E2C5781C}" srcOrd="2" destOrd="0" presId="urn:microsoft.com/office/officeart/2008/layout/NameandTitleOrganizationalChart"/>
    <dgm:cxn modelId="{580F21B3-426E-4E87-AE9B-76A5AB88077C}" type="presParOf" srcId="{9E286E03-0C93-4C99-AD2A-D636B472424E}" destId="{2B085751-0867-4396-9D05-741FB20D355F}" srcOrd="1" destOrd="0" presId="urn:microsoft.com/office/officeart/2008/layout/NameandTitleOrganizationalChart"/>
    <dgm:cxn modelId="{2A60C361-6752-4F2F-BB6C-79C3ED9F24CC}" type="presParOf" srcId="{9E286E03-0C93-4C99-AD2A-D636B472424E}" destId="{415B2A9C-A073-41B7-A69A-47A46E48288F}" srcOrd="2" destOrd="0" presId="urn:microsoft.com/office/officeart/2008/layout/NameandTitleOrganizationalChart"/>
    <dgm:cxn modelId="{DE659E53-0856-49B7-9A31-DBD6EBDCB14B}" type="presParOf" srcId="{D7AF2041-E61F-4D66-B461-017B3EBACE62}" destId="{3CE73CC0-BD0E-40DA-B108-62EDF137A42C}" srcOrd="2" destOrd="0" presId="urn:microsoft.com/office/officeart/2008/layout/NameandTitleOrganizationalChart"/>
    <dgm:cxn modelId="{3E6F4960-9887-49C8-A156-83AAA41AAA51}" type="presParOf" srcId="{D7AF2041-E61F-4D66-B461-017B3EBACE62}" destId="{62EB5D22-02EF-494F-9A8A-A908E8339C4E}" srcOrd="3" destOrd="0" presId="urn:microsoft.com/office/officeart/2008/layout/NameandTitleOrganizationalChart"/>
    <dgm:cxn modelId="{00E8797F-A9D0-4410-9F59-C12DFCC1F777}" type="presParOf" srcId="{62EB5D22-02EF-494F-9A8A-A908E8339C4E}" destId="{1D222172-6E2B-493C-8C8F-C001700D4339}" srcOrd="0" destOrd="0" presId="urn:microsoft.com/office/officeart/2008/layout/NameandTitleOrganizationalChart"/>
    <dgm:cxn modelId="{1ECDFC5D-5A37-49EC-AA38-A2636BBC17B5}" type="presParOf" srcId="{1D222172-6E2B-493C-8C8F-C001700D4339}" destId="{61D96341-8882-4C2E-A4B4-E61EB0EBC702}" srcOrd="0" destOrd="0" presId="urn:microsoft.com/office/officeart/2008/layout/NameandTitleOrganizationalChart"/>
    <dgm:cxn modelId="{FCCAE89E-8BED-4AC0-B89B-72E52EDBD7F4}" type="presParOf" srcId="{1D222172-6E2B-493C-8C8F-C001700D4339}" destId="{FCAE04ED-6D75-4DC5-8C1F-1006CCEA412C}" srcOrd="1" destOrd="0" presId="urn:microsoft.com/office/officeart/2008/layout/NameandTitleOrganizationalChart"/>
    <dgm:cxn modelId="{1F176A1C-847F-4268-9A27-6A5276FEC10E}" type="presParOf" srcId="{1D222172-6E2B-493C-8C8F-C001700D4339}" destId="{5599B6DD-0D12-4F55-A7E3-F448681B8282}" srcOrd="2" destOrd="0" presId="urn:microsoft.com/office/officeart/2008/layout/NameandTitleOrganizationalChart"/>
    <dgm:cxn modelId="{8A7D63C6-F1DB-438F-B4E4-E26D4E79E053}" type="presParOf" srcId="{62EB5D22-02EF-494F-9A8A-A908E8339C4E}" destId="{D55AED23-4136-416A-8A56-061CED34F105}" srcOrd="1" destOrd="0" presId="urn:microsoft.com/office/officeart/2008/layout/NameandTitleOrganizationalChart"/>
    <dgm:cxn modelId="{25AFF350-D805-4F97-A54D-410E16317564}" type="presParOf" srcId="{62EB5D22-02EF-494F-9A8A-A908E8339C4E}" destId="{4307E3E4-6FF0-4ECF-BAC3-5EE91B80CC1A}" srcOrd="2" destOrd="0" presId="urn:microsoft.com/office/officeart/2008/layout/NameandTitleOrganizationalChart"/>
    <dgm:cxn modelId="{D5777BC8-FB78-42FF-8FFD-FBF6C698FD83}" type="presParOf" srcId="{D7AF2041-E61F-4D66-B461-017B3EBACE62}" destId="{C051D36D-73A9-4CE8-B133-9335F24D5F6D}" srcOrd="4" destOrd="0" presId="urn:microsoft.com/office/officeart/2008/layout/NameandTitleOrganizationalChart"/>
    <dgm:cxn modelId="{B9C9625C-9FBA-4F6C-A21A-D901354199A6}" type="presParOf" srcId="{D7AF2041-E61F-4D66-B461-017B3EBACE62}" destId="{CC20A705-AE28-40E8-B418-B4ADDD84227B}" srcOrd="5" destOrd="0" presId="urn:microsoft.com/office/officeart/2008/layout/NameandTitleOrganizationalChart"/>
    <dgm:cxn modelId="{6AA01AE3-3618-4F53-BC49-BD566EB09D77}" type="presParOf" srcId="{CC20A705-AE28-40E8-B418-B4ADDD84227B}" destId="{8E9F3639-EECD-4ED9-A6EA-93A62EB9FCD1}" srcOrd="0" destOrd="0" presId="urn:microsoft.com/office/officeart/2008/layout/NameandTitleOrganizationalChart"/>
    <dgm:cxn modelId="{3FC0AE91-E695-4D6D-A489-73F56DE419DF}" type="presParOf" srcId="{8E9F3639-EECD-4ED9-A6EA-93A62EB9FCD1}" destId="{BB164056-1DA0-4967-B158-5E2055B97C73}" srcOrd="0" destOrd="0" presId="urn:microsoft.com/office/officeart/2008/layout/NameandTitleOrganizationalChart"/>
    <dgm:cxn modelId="{0EF35DEC-E668-4322-91D4-6085DA7AAB5C}" type="presParOf" srcId="{8E9F3639-EECD-4ED9-A6EA-93A62EB9FCD1}" destId="{EED6FE17-F696-4D06-8437-815442C53437}" srcOrd="1" destOrd="0" presId="urn:microsoft.com/office/officeart/2008/layout/NameandTitleOrganizationalChart"/>
    <dgm:cxn modelId="{6428E9E6-7578-4AE6-9A47-9CE3145DACE1}" type="presParOf" srcId="{8E9F3639-EECD-4ED9-A6EA-93A62EB9FCD1}" destId="{82A29FF4-DFE0-4207-B76E-5E8F4D5B8A10}" srcOrd="2" destOrd="0" presId="urn:microsoft.com/office/officeart/2008/layout/NameandTitleOrganizationalChart"/>
    <dgm:cxn modelId="{38B8674E-4463-4322-9E51-1BD593FCE40E}" type="presParOf" srcId="{CC20A705-AE28-40E8-B418-B4ADDD84227B}" destId="{D56A54C5-2F48-493D-93A5-E87F142E8ADA}" srcOrd="1" destOrd="0" presId="urn:microsoft.com/office/officeart/2008/layout/NameandTitleOrganizationalChart"/>
    <dgm:cxn modelId="{486D4671-8A1D-40F6-A0AE-14E2DAE3891A}" type="presParOf" srcId="{CC20A705-AE28-40E8-B418-B4ADDD84227B}" destId="{BE0BF151-2B0F-41FC-B892-3F338242AAD6}" srcOrd="2" destOrd="0" presId="urn:microsoft.com/office/officeart/2008/layout/NameandTitleOrganizationalChart"/>
    <dgm:cxn modelId="{7C09ADD6-7E86-4280-9926-86B2B1DE5701}" type="presParOf" srcId="{69346F35-5725-4C26-B51E-E764F5FB4D62}" destId="{AB93C9CA-BB1B-403B-9BBE-BE85BF10181F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FD332E4-57B6-45BF-A945-5B8E3BC8C98E}" type="doc">
      <dgm:prSet loTypeId="urn:microsoft.com/office/officeart/2008/layout/HorizontalMultiLevelHierarchy" loCatId="hierarchy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s-CO"/>
        </a:p>
      </dgm:t>
    </dgm:pt>
    <dgm:pt modelId="{6DF2A1EE-C704-457C-8B88-1E768C6907B0}">
      <dgm:prSet phldrT="[Texto]" custT="1"/>
      <dgm:spPr/>
      <dgm:t>
        <a:bodyPr/>
        <a:lstStyle/>
        <a:p>
          <a:r>
            <a:rPr lang="es-CO" sz="1200" dirty="0" err="1">
              <a:latin typeface="Raleway" pitchFamily="2" charset="0"/>
            </a:rPr>
            <a:t>Squad</a:t>
          </a:r>
          <a:r>
            <a:rPr lang="es-CO" sz="1200" dirty="0">
              <a:latin typeface="Raleway" pitchFamily="2" charset="0"/>
            </a:rPr>
            <a:t> (Begin)</a:t>
          </a:r>
        </a:p>
      </dgm:t>
    </dgm:pt>
    <dgm:pt modelId="{3D10EF72-9B99-4272-82BD-C38D78CFB28A}" type="parTrans" cxnId="{59046446-6B67-4629-9961-B3400F8D4D5D}">
      <dgm:prSet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C3333BE1-A947-469A-BD1D-2CD32F9D3B84}" type="sibTrans" cxnId="{59046446-6B67-4629-9961-B3400F8D4D5D}">
      <dgm:prSet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994DEA8C-F899-403F-9224-27698D0BB49A}">
      <dgm:prSet phldrT="[Texto]" custT="1"/>
      <dgm:spPr/>
      <dgm:t>
        <a:bodyPr/>
        <a:lstStyle/>
        <a:p>
          <a:r>
            <a:rPr lang="es-CO" sz="1200" dirty="0" err="1">
              <a:latin typeface="Raleway" pitchFamily="2" charset="0"/>
            </a:rPr>
            <a:t>Squad</a:t>
          </a:r>
          <a:r>
            <a:rPr lang="es-CO" sz="1200" dirty="0">
              <a:latin typeface="Raleway" pitchFamily="2" charset="0"/>
            </a:rPr>
            <a:t> Arquitectura</a:t>
          </a:r>
        </a:p>
      </dgm:t>
    </dgm:pt>
    <dgm:pt modelId="{F8CF02F2-8459-4769-831E-B72ADC1783CC}" type="parTrans" cxnId="{F93396E3-217F-4912-9B21-8AA17256620C}">
      <dgm:prSet custT="1"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6F827676-E988-4BA9-902C-93C8F63CFA09}" type="sibTrans" cxnId="{F93396E3-217F-4912-9B21-8AA17256620C}">
      <dgm:prSet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68AEE9FB-B8FF-4AC0-AD2C-9726EF39ABE1}">
      <dgm:prSet phldrT="[Texto]" custT="1"/>
      <dgm:spPr/>
      <dgm:t>
        <a:bodyPr/>
        <a:lstStyle/>
        <a:p>
          <a:r>
            <a:rPr lang="es-CO" sz="1200" dirty="0" err="1">
              <a:latin typeface="Raleway" pitchFamily="2" charset="0"/>
            </a:rPr>
            <a:t>Squad</a:t>
          </a:r>
          <a:r>
            <a:rPr lang="es-CO" sz="1200" dirty="0">
              <a:latin typeface="Raleway" pitchFamily="2" charset="0"/>
            </a:rPr>
            <a:t> Infraestructura</a:t>
          </a:r>
        </a:p>
      </dgm:t>
    </dgm:pt>
    <dgm:pt modelId="{98A7FE0D-AF89-4C0B-BB82-E0D9659BD8A5}" type="parTrans" cxnId="{47CF486F-2B62-4A2E-BA1E-E8657C14C8E9}">
      <dgm:prSet custT="1"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1C760235-1286-4D95-A10A-BDF5819C00D1}" type="sibTrans" cxnId="{47CF486F-2B62-4A2E-BA1E-E8657C14C8E9}">
      <dgm:prSet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A61BF8F8-C0FA-49A9-A414-2A972FF85500}">
      <dgm:prSet phldrT="[Texto]" custT="1"/>
      <dgm:spPr/>
      <dgm:t>
        <a:bodyPr/>
        <a:lstStyle/>
        <a:p>
          <a:r>
            <a:rPr lang="es-CO" sz="1200" dirty="0" err="1">
              <a:latin typeface="Raleway" pitchFamily="2" charset="0"/>
            </a:rPr>
            <a:t>Squad</a:t>
          </a:r>
          <a:r>
            <a:rPr lang="es-CO" sz="1200" dirty="0">
              <a:latin typeface="Raleway" pitchFamily="2" charset="0"/>
            </a:rPr>
            <a:t> </a:t>
          </a:r>
          <a:r>
            <a:rPr lang="es-CO" sz="1200" dirty="0" err="1">
              <a:latin typeface="Raleway" pitchFamily="2" charset="0"/>
            </a:rPr>
            <a:t>User</a:t>
          </a:r>
          <a:r>
            <a:rPr lang="es-CO" sz="1200" dirty="0">
              <a:latin typeface="Raleway" pitchFamily="2" charset="0"/>
            </a:rPr>
            <a:t> </a:t>
          </a:r>
          <a:r>
            <a:rPr lang="es-CO" sz="1200" dirty="0" err="1">
              <a:latin typeface="Raleway" pitchFamily="2" charset="0"/>
            </a:rPr>
            <a:t>Experience</a:t>
          </a:r>
          <a:r>
            <a:rPr lang="es-CO" sz="1200" dirty="0">
              <a:latin typeface="Raleway" pitchFamily="2" charset="0"/>
            </a:rPr>
            <a:t> (UX)</a:t>
          </a:r>
        </a:p>
      </dgm:t>
    </dgm:pt>
    <dgm:pt modelId="{86B34CF2-3876-4CAA-A698-4B3C1376CDE8}" type="parTrans" cxnId="{1DD03BE2-5DBE-445A-B80E-E478BFCE3147}">
      <dgm:prSet custT="1"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1B02C6FD-ADC6-44D2-BF83-D3D53A49897A}" type="sibTrans" cxnId="{1DD03BE2-5DBE-445A-B80E-E478BFCE3147}">
      <dgm:prSet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4134DFF5-B0BE-42A0-91FC-E3B65039F048}">
      <dgm:prSet phldrT="[Texto]" custT="1"/>
      <dgm:spPr/>
      <dgm:t>
        <a:bodyPr/>
        <a:lstStyle/>
        <a:p>
          <a:r>
            <a:rPr lang="es-CO" sz="1200" dirty="0" err="1">
              <a:latin typeface="Raleway" pitchFamily="2" charset="0"/>
            </a:rPr>
            <a:t>Squad</a:t>
          </a:r>
          <a:r>
            <a:rPr lang="es-CO" sz="1200" dirty="0">
              <a:latin typeface="Raleway" pitchFamily="2" charset="0"/>
            </a:rPr>
            <a:t> </a:t>
          </a:r>
          <a:r>
            <a:rPr lang="es-CO" sz="1200" dirty="0" err="1">
              <a:latin typeface="Raleway" pitchFamily="2" charset="0"/>
            </a:rPr>
            <a:t>Backend</a:t>
          </a:r>
          <a:endParaRPr lang="es-CO" sz="1200" dirty="0">
            <a:latin typeface="Raleway" pitchFamily="2" charset="0"/>
          </a:endParaRPr>
        </a:p>
      </dgm:t>
    </dgm:pt>
    <dgm:pt modelId="{AE7CEB2B-8BC8-4EF5-84AD-87DE4B7FE0AA}" type="parTrans" cxnId="{642089D8-0BD3-4B04-933C-8512111B040D}">
      <dgm:prSet custT="1"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C09E9CE1-DD59-42CF-9E6B-0E697EBCA053}" type="sibTrans" cxnId="{642089D8-0BD3-4B04-933C-8512111B040D}">
      <dgm:prSet/>
      <dgm:spPr/>
      <dgm:t>
        <a:bodyPr/>
        <a:lstStyle/>
        <a:p>
          <a:endParaRPr lang="es-CO" sz="1200">
            <a:latin typeface="Raleway" pitchFamily="2" charset="0"/>
          </a:endParaRPr>
        </a:p>
      </dgm:t>
    </dgm:pt>
    <dgm:pt modelId="{BD4F49A1-017A-4B86-9AB6-426D7C151931}" type="pres">
      <dgm:prSet presAssocID="{6FD332E4-57B6-45BF-A945-5B8E3BC8C98E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5C8FEED-01A6-453E-8257-BAFDEF33BEF5}" type="pres">
      <dgm:prSet presAssocID="{6DF2A1EE-C704-457C-8B88-1E768C6907B0}" presName="root1" presStyleCnt="0"/>
      <dgm:spPr/>
    </dgm:pt>
    <dgm:pt modelId="{E66AFC5E-81D2-456A-B849-BE39FDEF420C}" type="pres">
      <dgm:prSet presAssocID="{6DF2A1EE-C704-457C-8B88-1E768C6907B0}" presName="LevelOneTextNode" presStyleLbl="node0" presStyleIdx="0" presStyleCnt="1">
        <dgm:presLayoutVars>
          <dgm:chPref val="3"/>
        </dgm:presLayoutVars>
      </dgm:prSet>
      <dgm:spPr/>
    </dgm:pt>
    <dgm:pt modelId="{CC85AA6B-D368-451C-A90A-043555FAC159}" type="pres">
      <dgm:prSet presAssocID="{6DF2A1EE-C704-457C-8B88-1E768C6907B0}" presName="level2hierChild" presStyleCnt="0"/>
      <dgm:spPr/>
    </dgm:pt>
    <dgm:pt modelId="{1E49A236-A00A-4BA4-B08F-785BB642D03F}" type="pres">
      <dgm:prSet presAssocID="{F8CF02F2-8459-4769-831E-B72ADC1783CC}" presName="conn2-1" presStyleLbl="parChTrans1D2" presStyleIdx="0" presStyleCnt="4"/>
      <dgm:spPr/>
    </dgm:pt>
    <dgm:pt modelId="{187A2FF7-3D07-4E91-B045-1A09CB21D0A9}" type="pres">
      <dgm:prSet presAssocID="{F8CF02F2-8459-4769-831E-B72ADC1783CC}" presName="connTx" presStyleLbl="parChTrans1D2" presStyleIdx="0" presStyleCnt="4"/>
      <dgm:spPr/>
    </dgm:pt>
    <dgm:pt modelId="{930C16DC-36F5-4FDD-9B1B-2C811093E6CB}" type="pres">
      <dgm:prSet presAssocID="{994DEA8C-F899-403F-9224-27698D0BB49A}" presName="root2" presStyleCnt="0"/>
      <dgm:spPr/>
    </dgm:pt>
    <dgm:pt modelId="{6F75262A-CEBA-403A-8A16-DB63EBB88C9E}" type="pres">
      <dgm:prSet presAssocID="{994DEA8C-F899-403F-9224-27698D0BB49A}" presName="LevelTwoTextNode" presStyleLbl="node2" presStyleIdx="0" presStyleCnt="4">
        <dgm:presLayoutVars>
          <dgm:chPref val="3"/>
        </dgm:presLayoutVars>
      </dgm:prSet>
      <dgm:spPr/>
    </dgm:pt>
    <dgm:pt modelId="{B66DA882-DFEC-47EB-9F9D-93793A85F126}" type="pres">
      <dgm:prSet presAssocID="{994DEA8C-F899-403F-9224-27698D0BB49A}" presName="level3hierChild" presStyleCnt="0"/>
      <dgm:spPr/>
    </dgm:pt>
    <dgm:pt modelId="{C9766ADA-73EC-4BB2-95C0-77C15EE7F089}" type="pres">
      <dgm:prSet presAssocID="{98A7FE0D-AF89-4C0B-BB82-E0D9659BD8A5}" presName="conn2-1" presStyleLbl="parChTrans1D2" presStyleIdx="1" presStyleCnt="4"/>
      <dgm:spPr/>
    </dgm:pt>
    <dgm:pt modelId="{26E552DE-5164-40B5-8F58-D651CFFBD7EE}" type="pres">
      <dgm:prSet presAssocID="{98A7FE0D-AF89-4C0B-BB82-E0D9659BD8A5}" presName="connTx" presStyleLbl="parChTrans1D2" presStyleIdx="1" presStyleCnt="4"/>
      <dgm:spPr/>
    </dgm:pt>
    <dgm:pt modelId="{4CAA216A-C3C6-42DC-BC79-8E309AE6E66D}" type="pres">
      <dgm:prSet presAssocID="{68AEE9FB-B8FF-4AC0-AD2C-9726EF39ABE1}" presName="root2" presStyleCnt="0"/>
      <dgm:spPr/>
    </dgm:pt>
    <dgm:pt modelId="{739D2528-651C-4969-8D19-8456D72691E2}" type="pres">
      <dgm:prSet presAssocID="{68AEE9FB-B8FF-4AC0-AD2C-9726EF39ABE1}" presName="LevelTwoTextNode" presStyleLbl="node2" presStyleIdx="1" presStyleCnt="4">
        <dgm:presLayoutVars>
          <dgm:chPref val="3"/>
        </dgm:presLayoutVars>
      </dgm:prSet>
      <dgm:spPr/>
    </dgm:pt>
    <dgm:pt modelId="{DDE74EE7-71B0-4EC1-8241-8E23B5480858}" type="pres">
      <dgm:prSet presAssocID="{68AEE9FB-B8FF-4AC0-AD2C-9726EF39ABE1}" presName="level3hierChild" presStyleCnt="0"/>
      <dgm:spPr/>
    </dgm:pt>
    <dgm:pt modelId="{B4A8D880-A040-4401-8DEE-24010C22462B}" type="pres">
      <dgm:prSet presAssocID="{86B34CF2-3876-4CAA-A698-4B3C1376CDE8}" presName="conn2-1" presStyleLbl="parChTrans1D2" presStyleIdx="2" presStyleCnt="4"/>
      <dgm:spPr/>
    </dgm:pt>
    <dgm:pt modelId="{CAD51A70-5C8B-4E9C-8DEA-C3708B4D14DB}" type="pres">
      <dgm:prSet presAssocID="{86B34CF2-3876-4CAA-A698-4B3C1376CDE8}" presName="connTx" presStyleLbl="parChTrans1D2" presStyleIdx="2" presStyleCnt="4"/>
      <dgm:spPr/>
    </dgm:pt>
    <dgm:pt modelId="{1FF8E957-2E5B-4665-8086-892F986EE5AB}" type="pres">
      <dgm:prSet presAssocID="{A61BF8F8-C0FA-49A9-A414-2A972FF85500}" presName="root2" presStyleCnt="0"/>
      <dgm:spPr/>
    </dgm:pt>
    <dgm:pt modelId="{AAABD5A2-AD83-4268-8C6D-69B7E9A1B89E}" type="pres">
      <dgm:prSet presAssocID="{A61BF8F8-C0FA-49A9-A414-2A972FF85500}" presName="LevelTwoTextNode" presStyleLbl="node2" presStyleIdx="2" presStyleCnt="4">
        <dgm:presLayoutVars>
          <dgm:chPref val="3"/>
        </dgm:presLayoutVars>
      </dgm:prSet>
      <dgm:spPr/>
    </dgm:pt>
    <dgm:pt modelId="{ABBB0692-2E96-4B4D-B8C9-1869D3D75E6D}" type="pres">
      <dgm:prSet presAssocID="{A61BF8F8-C0FA-49A9-A414-2A972FF85500}" presName="level3hierChild" presStyleCnt="0"/>
      <dgm:spPr/>
    </dgm:pt>
    <dgm:pt modelId="{4D612BD6-AAB4-446F-94AB-12BA20098D44}" type="pres">
      <dgm:prSet presAssocID="{AE7CEB2B-8BC8-4EF5-84AD-87DE4B7FE0AA}" presName="conn2-1" presStyleLbl="parChTrans1D2" presStyleIdx="3" presStyleCnt="4"/>
      <dgm:spPr/>
    </dgm:pt>
    <dgm:pt modelId="{7B131C1A-8E55-4F72-A69B-4FC8E6DADF71}" type="pres">
      <dgm:prSet presAssocID="{AE7CEB2B-8BC8-4EF5-84AD-87DE4B7FE0AA}" presName="connTx" presStyleLbl="parChTrans1D2" presStyleIdx="3" presStyleCnt="4"/>
      <dgm:spPr/>
    </dgm:pt>
    <dgm:pt modelId="{4F3BEE29-2C64-4BDB-A283-A259767CB0FD}" type="pres">
      <dgm:prSet presAssocID="{4134DFF5-B0BE-42A0-91FC-E3B65039F048}" presName="root2" presStyleCnt="0"/>
      <dgm:spPr/>
    </dgm:pt>
    <dgm:pt modelId="{7B2E9EB7-4B13-4DEE-9A3D-18658378231F}" type="pres">
      <dgm:prSet presAssocID="{4134DFF5-B0BE-42A0-91FC-E3B65039F048}" presName="LevelTwoTextNode" presStyleLbl="node2" presStyleIdx="3" presStyleCnt="4">
        <dgm:presLayoutVars>
          <dgm:chPref val="3"/>
        </dgm:presLayoutVars>
      </dgm:prSet>
      <dgm:spPr/>
    </dgm:pt>
    <dgm:pt modelId="{388CA668-F07E-4EA2-9DB1-92F0F073068D}" type="pres">
      <dgm:prSet presAssocID="{4134DFF5-B0BE-42A0-91FC-E3B65039F048}" presName="level3hierChild" presStyleCnt="0"/>
      <dgm:spPr/>
    </dgm:pt>
  </dgm:ptLst>
  <dgm:cxnLst>
    <dgm:cxn modelId="{59046446-6B67-4629-9961-B3400F8D4D5D}" srcId="{6FD332E4-57B6-45BF-A945-5B8E3BC8C98E}" destId="{6DF2A1EE-C704-457C-8B88-1E768C6907B0}" srcOrd="0" destOrd="0" parTransId="{3D10EF72-9B99-4272-82BD-C38D78CFB28A}" sibTransId="{C3333BE1-A947-469A-BD1D-2CD32F9D3B84}"/>
    <dgm:cxn modelId="{FA530568-CB05-427E-9F52-B755F4BC460F}" type="presOf" srcId="{86B34CF2-3876-4CAA-A698-4B3C1376CDE8}" destId="{CAD51A70-5C8B-4E9C-8DEA-C3708B4D14DB}" srcOrd="1" destOrd="0" presId="urn:microsoft.com/office/officeart/2008/layout/HorizontalMultiLevelHierarchy"/>
    <dgm:cxn modelId="{47CF486F-2B62-4A2E-BA1E-E8657C14C8E9}" srcId="{6DF2A1EE-C704-457C-8B88-1E768C6907B0}" destId="{68AEE9FB-B8FF-4AC0-AD2C-9726EF39ABE1}" srcOrd="1" destOrd="0" parTransId="{98A7FE0D-AF89-4C0B-BB82-E0D9659BD8A5}" sibTransId="{1C760235-1286-4D95-A10A-BDF5819C00D1}"/>
    <dgm:cxn modelId="{5CCBF597-37D4-4EAD-8760-CB5EBE6296C5}" type="presOf" srcId="{AE7CEB2B-8BC8-4EF5-84AD-87DE4B7FE0AA}" destId="{7B131C1A-8E55-4F72-A69B-4FC8E6DADF71}" srcOrd="1" destOrd="0" presId="urn:microsoft.com/office/officeart/2008/layout/HorizontalMultiLevelHierarchy"/>
    <dgm:cxn modelId="{ED106B9E-685C-4193-A859-84243DD895D7}" type="presOf" srcId="{AE7CEB2B-8BC8-4EF5-84AD-87DE4B7FE0AA}" destId="{4D612BD6-AAB4-446F-94AB-12BA20098D44}" srcOrd="0" destOrd="0" presId="urn:microsoft.com/office/officeart/2008/layout/HorizontalMultiLevelHierarchy"/>
    <dgm:cxn modelId="{97F88FA3-12F2-4452-B2DD-A8196C14364E}" type="presOf" srcId="{6DF2A1EE-C704-457C-8B88-1E768C6907B0}" destId="{E66AFC5E-81D2-456A-B849-BE39FDEF420C}" srcOrd="0" destOrd="0" presId="urn:microsoft.com/office/officeart/2008/layout/HorizontalMultiLevelHierarchy"/>
    <dgm:cxn modelId="{D75D3AAA-AE14-45C5-9A47-D4296F38A2EA}" type="presOf" srcId="{F8CF02F2-8459-4769-831E-B72ADC1783CC}" destId="{187A2FF7-3D07-4E91-B045-1A09CB21D0A9}" srcOrd="1" destOrd="0" presId="urn:microsoft.com/office/officeart/2008/layout/HorizontalMultiLevelHierarchy"/>
    <dgm:cxn modelId="{A20B44B5-79C3-4734-B8E1-7A3F118AB68F}" type="presOf" srcId="{A61BF8F8-C0FA-49A9-A414-2A972FF85500}" destId="{AAABD5A2-AD83-4268-8C6D-69B7E9A1B89E}" srcOrd="0" destOrd="0" presId="urn:microsoft.com/office/officeart/2008/layout/HorizontalMultiLevelHierarchy"/>
    <dgm:cxn modelId="{5EC210CC-1BF3-482B-A370-03E711226107}" type="presOf" srcId="{6FD332E4-57B6-45BF-A945-5B8E3BC8C98E}" destId="{BD4F49A1-017A-4B86-9AB6-426D7C151931}" srcOrd="0" destOrd="0" presId="urn:microsoft.com/office/officeart/2008/layout/HorizontalMultiLevelHierarchy"/>
    <dgm:cxn modelId="{7A4728CD-A3D0-4E3E-B96F-478709A7C35C}" type="presOf" srcId="{98A7FE0D-AF89-4C0B-BB82-E0D9659BD8A5}" destId="{C9766ADA-73EC-4BB2-95C0-77C15EE7F089}" srcOrd="0" destOrd="0" presId="urn:microsoft.com/office/officeart/2008/layout/HorizontalMultiLevelHierarchy"/>
    <dgm:cxn modelId="{328802CF-6E04-4655-9F97-FEB09EA49C1E}" type="presOf" srcId="{F8CF02F2-8459-4769-831E-B72ADC1783CC}" destId="{1E49A236-A00A-4BA4-B08F-785BB642D03F}" srcOrd="0" destOrd="0" presId="urn:microsoft.com/office/officeart/2008/layout/HorizontalMultiLevelHierarchy"/>
    <dgm:cxn modelId="{642089D8-0BD3-4B04-933C-8512111B040D}" srcId="{6DF2A1EE-C704-457C-8B88-1E768C6907B0}" destId="{4134DFF5-B0BE-42A0-91FC-E3B65039F048}" srcOrd="3" destOrd="0" parTransId="{AE7CEB2B-8BC8-4EF5-84AD-87DE4B7FE0AA}" sibTransId="{C09E9CE1-DD59-42CF-9E6B-0E697EBCA053}"/>
    <dgm:cxn modelId="{091939DB-CAE0-48B6-B1C4-9AD06C76900E}" type="presOf" srcId="{86B34CF2-3876-4CAA-A698-4B3C1376CDE8}" destId="{B4A8D880-A040-4401-8DEE-24010C22462B}" srcOrd="0" destOrd="0" presId="urn:microsoft.com/office/officeart/2008/layout/HorizontalMultiLevelHierarchy"/>
    <dgm:cxn modelId="{1DD03BE2-5DBE-445A-B80E-E478BFCE3147}" srcId="{6DF2A1EE-C704-457C-8B88-1E768C6907B0}" destId="{A61BF8F8-C0FA-49A9-A414-2A972FF85500}" srcOrd="2" destOrd="0" parTransId="{86B34CF2-3876-4CAA-A698-4B3C1376CDE8}" sibTransId="{1B02C6FD-ADC6-44D2-BF83-D3D53A49897A}"/>
    <dgm:cxn modelId="{F93396E3-217F-4912-9B21-8AA17256620C}" srcId="{6DF2A1EE-C704-457C-8B88-1E768C6907B0}" destId="{994DEA8C-F899-403F-9224-27698D0BB49A}" srcOrd="0" destOrd="0" parTransId="{F8CF02F2-8459-4769-831E-B72ADC1783CC}" sibTransId="{6F827676-E988-4BA9-902C-93C8F63CFA09}"/>
    <dgm:cxn modelId="{4133DBE3-F66D-4901-B82A-5A4B5843A03A}" type="presOf" srcId="{994DEA8C-F899-403F-9224-27698D0BB49A}" destId="{6F75262A-CEBA-403A-8A16-DB63EBB88C9E}" srcOrd="0" destOrd="0" presId="urn:microsoft.com/office/officeart/2008/layout/HorizontalMultiLevelHierarchy"/>
    <dgm:cxn modelId="{B4943CE5-A086-4059-B9E5-6CD033995F00}" type="presOf" srcId="{98A7FE0D-AF89-4C0B-BB82-E0D9659BD8A5}" destId="{26E552DE-5164-40B5-8F58-D651CFFBD7EE}" srcOrd="1" destOrd="0" presId="urn:microsoft.com/office/officeart/2008/layout/HorizontalMultiLevelHierarchy"/>
    <dgm:cxn modelId="{B60280E7-AE4B-416C-806B-4F86BFB0C20B}" type="presOf" srcId="{68AEE9FB-B8FF-4AC0-AD2C-9726EF39ABE1}" destId="{739D2528-651C-4969-8D19-8456D72691E2}" srcOrd="0" destOrd="0" presId="urn:microsoft.com/office/officeart/2008/layout/HorizontalMultiLevelHierarchy"/>
    <dgm:cxn modelId="{692988F6-9BC3-46F0-942F-4BE660AC0F39}" type="presOf" srcId="{4134DFF5-B0BE-42A0-91FC-E3B65039F048}" destId="{7B2E9EB7-4B13-4DEE-9A3D-18658378231F}" srcOrd="0" destOrd="0" presId="urn:microsoft.com/office/officeart/2008/layout/HorizontalMultiLevelHierarchy"/>
    <dgm:cxn modelId="{2A0B2A32-12F2-4E8C-946B-EFA0F027E43A}" type="presParOf" srcId="{BD4F49A1-017A-4B86-9AB6-426D7C151931}" destId="{35C8FEED-01A6-453E-8257-BAFDEF33BEF5}" srcOrd="0" destOrd="0" presId="urn:microsoft.com/office/officeart/2008/layout/HorizontalMultiLevelHierarchy"/>
    <dgm:cxn modelId="{71607B4C-C5FC-4346-8284-9ACA715ECBE5}" type="presParOf" srcId="{35C8FEED-01A6-453E-8257-BAFDEF33BEF5}" destId="{E66AFC5E-81D2-456A-B849-BE39FDEF420C}" srcOrd="0" destOrd="0" presId="urn:microsoft.com/office/officeart/2008/layout/HorizontalMultiLevelHierarchy"/>
    <dgm:cxn modelId="{E0C44E35-470D-4A65-A3B8-8D2F2F92F01F}" type="presParOf" srcId="{35C8FEED-01A6-453E-8257-BAFDEF33BEF5}" destId="{CC85AA6B-D368-451C-A90A-043555FAC159}" srcOrd="1" destOrd="0" presId="urn:microsoft.com/office/officeart/2008/layout/HorizontalMultiLevelHierarchy"/>
    <dgm:cxn modelId="{5A7EE6F3-5E44-49AC-90AD-E68E90C30AD1}" type="presParOf" srcId="{CC85AA6B-D368-451C-A90A-043555FAC159}" destId="{1E49A236-A00A-4BA4-B08F-785BB642D03F}" srcOrd="0" destOrd="0" presId="urn:microsoft.com/office/officeart/2008/layout/HorizontalMultiLevelHierarchy"/>
    <dgm:cxn modelId="{23D98A82-01F0-47AA-8559-E7C5E32A4E8C}" type="presParOf" srcId="{1E49A236-A00A-4BA4-B08F-785BB642D03F}" destId="{187A2FF7-3D07-4E91-B045-1A09CB21D0A9}" srcOrd="0" destOrd="0" presId="urn:microsoft.com/office/officeart/2008/layout/HorizontalMultiLevelHierarchy"/>
    <dgm:cxn modelId="{476B7503-50A0-4497-B0A9-91A446B29527}" type="presParOf" srcId="{CC85AA6B-D368-451C-A90A-043555FAC159}" destId="{930C16DC-36F5-4FDD-9B1B-2C811093E6CB}" srcOrd="1" destOrd="0" presId="urn:microsoft.com/office/officeart/2008/layout/HorizontalMultiLevelHierarchy"/>
    <dgm:cxn modelId="{3182BD0E-96F6-44F7-89F6-3EBFB622BC30}" type="presParOf" srcId="{930C16DC-36F5-4FDD-9B1B-2C811093E6CB}" destId="{6F75262A-CEBA-403A-8A16-DB63EBB88C9E}" srcOrd="0" destOrd="0" presId="urn:microsoft.com/office/officeart/2008/layout/HorizontalMultiLevelHierarchy"/>
    <dgm:cxn modelId="{41DB4498-C066-435D-AD08-4A084B4AC0DD}" type="presParOf" srcId="{930C16DC-36F5-4FDD-9B1B-2C811093E6CB}" destId="{B66DA882-DFEC-47EB-9F9D-93793A85F126}" srcOrd="1" destOrd="0" presId="urn:microsoft.com/office/officeart/2008/layout/HorizontalMultiLevelHierarchy"/>
    <dgm:cxn modelId="{76825F62-F699-41EE-9B7C-747056D12972}" type="presParOf" srcId="{CC85AA6B-D368-451C-A90A-043555FAC159}" destId="{C9766ADA-73EC-4BB2-95C0-77C15EE7F089}" srcOrd="2" destOrd="0" presId="urn:microsoft.com/office/officeart/2008/layout/HorizontalMultiLevelHierarchy"/>
    <dgm:cxn modelId="{B3386533-6547-41BE-AD95-99AD9794FBBD}" type="presParOf" srcId="{C9766ADA-73EC-4BB2-95C0-77C15EE7F089}" destId="{26E552DE-5164-40B5-8F58-D651CFFBD7EE}" srcOrd="0" destOrd="0" presId="urn:microsoft.com/office/officeart/2008/layout/HorizontalMultiLevelHierarchy"/>
    <dgm:cxn modelId="{DFA23115-BB47-45AE-AF8A-BED479C6A933}" type="presParOf" srcId="{CC85AA6B-D368-451C-A90A-043555FAC159}" destId="{4CAA216A-C3C6-42DC-BC79-8E309AE6E66D}" srcOrd="3" destOrd="0" presId="urn:microsoft.com/office/officeart/2008/layout/HorizontalMultiLevelHierarchy"/>
    <dgm:cxn modelId="{BB44ACB6-F6E3-4914-BC2F-D26E38A0AEED}" type="presParOf" srcId="{4CAA216A-C3C6-42DC-BC79-8E309AE6E66D}" destId="{739D2528-651C-4969-8D19-8456D72691E2}" srcOrd="0" destOrd="0" presId="urn:microsoft.com/office/officeart/2008/layout/HorizontalMultiLevelHierarchy"/>
    <dgm:cxn modelId="{C0A77BCA-82AC-4104-87D8-E3AC38159AE6}" type="presParOf" srcId="{4CAA216A-C3C6-42DC-BC79-8E309AE6E66D}" destId="{DDE74EE7-71B0-4EC1-8241-8E23B5480858}" srcOrd="1" destOrd="0" presId="urn:microsoft.com/office/officeart/2008/layout/HorizontalMultiLevelHierarchy"/>
    <dgm:cxn modelId="{9816C340-5314-42FB-9392-433CEFFE952B}" type="presParOf" srcId="{CC85AA6B-D368-451C-A90A-043555FAC159}" destId="{B4A8D880-A040-4401-8DEE-24010C22462B}" srcOrd="4" destOrd="0" presId="urn:microsoft.com/office/officeart/2008/layout/HorizontalMultiLevelHierarchy"/>
    <dgm:cxn modelId="{11CABF52-D6EA-42E1-8AC0-7460D2E2C59A}" type="presParOf" srcId="{B4A8D880-A040-4401-8DEE-24010C22462B}" destId="{CAD51A70-5C8B-4E9C-8DEA-C3708B4D14DB}" srcOrd="0" destOrd="0" presId="urn:microsoft.com/office/officeart/2008/layout/HorizontalMultiLevelHierarchy"/>
    <dgm:cxn modelId="{C9719F14-4FFB-4BB2-88D9-F67FC7C906F4}" type="presParOf" srcId="{CC85AA6B-D368-451C-A90A-043555FAC159}" destId="{1FF8E957-2E5B-4665-8086-892F986EE5AB}" srcOrd="5" destOrd="0" presId="urn:microsoft.com/office/officeart/2008/layout/HorizontalMultiLevelHierarchy"/>
    <dgm:cxn modelId="{E59A397B-D97B-4DA9-ABCD-D17127A94117}" type="presParOf" srcId="{1FF8E957-2E5B-4665-8086-892F986EE5AB}" destId="{AAABD5A2-AD83-4268-8C6D-69B7E9A1B89E}" srcOrd="0" destOrd="0" presId="urn:microsoft.com/office/officeart/2008/layout/HorizontalMultiLevelHierarchy"/>
    <dgm:cxn modelId="{8D1FF73E-C62D-4B5F-BCA9-23287AAAB33D}" type="presParOf" srcId="{1FF8E957-2E5B-4665-8086-892F986EE5AB}" destId="{ABBB0692-2E96-4B4D-B8C9-1869D3D75E6D}" srcOrd="1" destOrd="0" presId="urn:microsoft.com/office/officeart/2008/layout/HorizontalMultiLevelHierarchy"/>
    <dgm:cxn modelId="{11BC2F2E-206F-4BA8-A076-C59A6EB1AAE6}" type="presParOf" srcId="{CC85AA6B-D368-451C-A90A-043555FAC159}" destId="{4D612BD6-AAB4-446F-94AB-12BA20098D44}" srcOrd="6" destOrd="0" presId="urn:microsoft.com/office/officeart/2008/layout/HorizontalMultiLevelHierarchy"/>
    <dgm:cxn modelId="{2AA44316-7897-477D-BFDF-09F37E2B3EFC}" type="presParOf" srcId="{4D612BD6-AAB4-446F-94AB-12BA20098D44}" destId="{7B131C1A-8E55-4F72-A69B-4FC8E6DADF71}" srcOrd="0" destOrd="0" presId="urn:microsoft.com/office/officeart/2008/layout/HorizontalMultiLevelHierarchy"/>
    <dgm:cxn modelId="{44AD6C70-1692-46B1-A433-07EE53DE159D}" type="presParOf" srcId="{CC85AA6B-D368-451C-A90A-043555FAC159}" destId="{4F3BEE29-2C64-4BDB-A283-A259767CB0FD}" srcOrd="7" destOrd="0" presId="urn:microsoft.com/office/officeart/2008/layout/HorizontalMultiLevelHierarchy"/>
    <dgm:cxn modelId="{A84EDE3A-2069-4084-ACE5-59DC5322BE88}" type="presParOf" srcId="{4F3BEE29-2C64-4BDB-A283-A259767CB0FD}" destId="{7B2E9EB7-4B13-4DEE-9A3D-18658378231F}" srcOrd="0" destOrd="0" presId="urn:microsoft.com/office/officeart/2008/layout/HorizontalMultiLevelHierarchy"/>
    <dgm:cxn modelId="{7B63232C-6F05-4D7C-AB95-20A5A602F8D2}" type="presParOf" srcId="{4F3BEE29-2C64-4BDB-A283-A259767CB0FD}" destId="{388CA668-F07E-4EA2-9DB1-92F0F073068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51D36D-73A9-4CE8-B133-9335F24D5F6D}">
      <dsp:nvSpPr>
        <dsp:cNvPr id="0" name=""/>
        <dsp:cNvSpPr/>
      </dsp:nvSpPr>
      <dsp:spPr>
        <a:xfrm>
          <a:off x="3911941" y="1508243"/>
          <a:ext cx="2792457" cy="6226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1194"/>
              </a:lnTo>
              <a:lnTo>
                <a:pt x="2792457" y="371194"/>
              </a:lnTo>
              <a:lnTo>
                <a:pt x="2792457" y="622648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E73CC0-BD0E-40DA-B108-62EDF137A42C}">
      <dsp:nvSpPr>
        <dsp:cNvPr id="0" name=""/>
        <dsp:cNvSpPr/>
      </dsp:nvSpPr>
      <dsp:spPr>
        <a:xfrm>
          <a:off x="3866221" y="1508243"/>
          <a:ext cx="91440" cy="62264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22648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12BDF8-B372-4B23-A1EE-98691E6D8BE4}">
      <dsp:nvSpPr>
        <dsp:cNvPr id="0" name=""/>
        <dsp:cNvSpPr/>
      </dsp:nvSpPr>
      <dsp:spPr>
        <a:xfrm>
          <a:off x="1119484" y="1508243"/>
          <a:ext cx="2792457" cy="622648"/>
        </a:xfrm>
        <a:custGeom>
          <a:avLst/>
          <a:gdLst/>
          <a:ahLst/>
          <a:cxnLst/>
          <a:rect l="0" t="0" r="0" b="0"/>
          <a:pathLst>
            <a:path>
              <a:moveTo>
                <a:pt x="2792457" y="0"/>
              </a:moveTo>
              <a:lnTo>
                <a:pt x="2792457" y="371194"/>
              </a:lnTo>
              <a:lnTo>
                <a:pt x="0" y="371194"/>
              </a:lnTo>
              <a:lnTo>
                <a:pt x="0" y="622648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4D5DDA-2A3A-464C-863E-182E28C6B8A8}">
      <dsp:nvSpPr>
        <dsp:cNvPr id="0" name=""/>
        <dsp:cNvSpPr/>
      </dsp:nvSpPr>
      <dsp:spPr>
        <a:xfrm>
          <a:off x="2871237" y="430582"/>
          <a:ext cx="2081408" cy="10776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520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Raleway" pitchFamily="2" charset="0"/>
            </a:rPr>
            <a:t>Project Manager</a:t>
          </a:r>
        </a:p>
      </dsp:txBody>
      <dsp:txXfrm>
        <a:off x="2871237" y="430582"/>
        <a:ext cx="2081408" cy="1077660"/>
      </dsp:txXfrm>
    </dsp:sp>
    <dsp:sp modelId="{B8C45A1D-35CA-439A-8579-2313177512B8}">
      <dsp:nvSpPr>
        <dsp:cNvPr id="0" name=""/>
        <dsp:cNvSpPr/>
      </dsp:nvSpPr>
      <dsp:spPr>
        <a:xfrm>
          <a:off x="3287519" y="1268763"/>
          <a:ext cx="1873267" cy="35922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27940" bIns="6985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050" kern="1200" dirty="0">
              <a:latin typeface="Raleway" pitchFamily="2" charset="0"/>
            </a:rPr>
            <a:t>Comité técnico   -  Agile</a:t>
          </a:r>
        </a:p>
      </dsp:txBody>
      <dsp:txXfrm>
        <a:off x="3287519" y="1268763"/>
        <a:ext cx="1873267" cy="359220"/>
      </dsp:txXfrm>
    </dsp:sp>
    <dsp:sp modelId="{3D6A28CA-EACC-490C-8821-7A79E5E8FA82}">
      <dsp:nvSpPr>
        <dsp:cNvPr id="0" name=""/>
        <dsp:cNvSpPr/>
      </dsp:nvSpPr>
      <dsp:spPr>
        <a:xfrm>
          <a:off x="78779" y="2130892"/>
          <a:ext cx="2081408" cy="10776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520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Raleway" pitchFamily="2" charset="0"/>
            </a:rPr>
            <a:t>Manager Arquitectura</a:t>
          </a:r>
        </a:p>
      </dsp:txBody>
      <dsp:txXfrm>
        <a:off x="78779" y="2130892"/>
        <a:ext cx="2081408" cy="1077660"/>
      </dsp:txXfrm>
    </dsp:sp>
    <dsp:sp modelId="{1B833F98-4855-4127-A9F3-AE88876D4DC4}">
      <dsp:nvSpPr>
        <dsp:cNvPr id="0" name=""/>
        <dsp:cNvSpPr/>
      </dsp:nvSpPr>
      <dsp:spPr>
        <a:xfrm>
          <a:off x="495061" y="2969072"/>
          <a:ext cx="1873267" cy="35922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marL="0" lvl="0" indent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000" kern="1200" dirty="0">
              <a:latin typeface="Raleway" pitchFamily="2" charset="0"/>
            </a:rPr>
            <a:t>UML – MER </a:t>
          </a:r>
        </a:p>
      </dsp:txBody>
      <dsp:txXfrm>
        <a:off x="495061" y="2969072"/>
        <a:ext cx="1873267" cy="359220"/>
      </dsp:txXfrm>
    </dsp:sp>
    <dsp:sp modelId="{61D96341-8882-4C2E-A4B4-E61EB0EBC702}">
      <dsp:nvSpPr>
        <dsp:cNvPr id="0" name=""/>
        <dsp:cNvSpPr/>
      </dsp:nvSpPr>
      <dsp:spPr>
        <a:xfrm>
          <a:off x="2871237" y="2130892"/>
          <a:ext cx="2081408" cy="10776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520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Raleway" pitchFamily="2" charset="0"/>
            </a:rPr>
            <a:t>Manager Infraestructura</a:t>
          </a:r>
        </a:p>
      </dsp:txBody>
      <dsp:txXfrm>
        <a:off x="2871237" y="2130892"/>
        <a:ext cx="2081408" cy="1077660"/>
      </dsp:txXfrm>
    </dsp:sp>
    <dsp:sp modelId="{FCAE04ED-6D75-4DC5-8C1F-1006CCEA412C}">
      <dsp:nvSpPr>
        <dsp:cNvPr id="0" name=""/>
        <dsp:cNvSpPr/>
      </dsp:nvSpPr>
      <dsp:spPr>
        <a:xfrm>
          <a:off x="3287519" y="2969072"/>
          <a:ext cx="1873267" cy="35922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marL="0" lvl="0" indent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000" kern="1200" dirty="0">
              <a:latin typeface="Raleway" pitchFamily="2" charset="0"/>
            </a:rPr>
            <a:t>SERVER – DEVOPS - SECURE </a:t>
          </a:r>
        </a:p>
      </dsp:txBody>
      <dsp:txXfrm>
        <a:off x="3287519" y="2969072"/>
        <a:ext cx="1873267" cy="359220"/>
      </dsp:txXfrm>
    </dsp:sp>
    <dsp:sp modelId="{BB164056-1DA0-4967-B158-5E2055B97C73}">
      <dsp:nvSpPr>
        <dsp:cNvPr id="0" name=""/>
        <dsp:cNvSpPr/>
      </dsp:nvSpPr>
      <dsp:spPr>
        <a:xfrm>
          <a:off x="5663694" y="2130892"/>
          <a:ext cx="2081408" cy="10776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520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Raleway" pitchFamily="2" charset="0"/>
            </a:rPr>
            <a:t>Manager Development</a:t>
          </a:r>
        </a:p>
      </dsp:txBody>
      <dsp:txXfrm>
        <a:off x="5663694" y="2130892"/>
        <a:ext cx="2081408" cy="1077660"/>
      </dsp:txXfrm>
    </dsp:sp>
    <dsp:sp modelId="{EED6FE17-F696-4D06-8437-815442C53437}">
      <dsp:nvSpPr>
        <dsp:cNvPr id="0" name=""/>
        <dsp:cNvSpPr/>
      </dsp:nvSpPr>
      <dsp:spPr>
        <a:xfrm>
          <a:off x="6079976" y="2969072"/>
          <a:ext cx="1873267" cy="35922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27940" bIns="6985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050" kern="1200" dirty="0">
              <a:latin typeface="Raleway" pitchFamily="2" charset="0"/>
            </a:rPr>
            <a:t>DEV – QA  - UX</a:t>
          </a:r>
        </a:p>
      </dsp:txBody>
      <dsp:txXfrm>
        <a:off x="6079976" y="2969072"/>
        <a:ext cx="1873267" cy="3592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612BD6-AAB4-446F-94AB-12BA20098D44}">
      <dsp:nvSpPr>
        <dsp:cNvPr id="0" name=""/>
        <dsp:cNvSpPr/>
      </dsp:nvSpPr>
      <dsp:spPr>
        <a:xfrm>
          <a:off x="1480838" y="1526373"/>
          <a:ext cx="380494" cy="10875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0247" y="0"/>
              </a:lnTo>
              <a:lnTo>
                <a:pt x="190247" y="1087541"/>
              </a:lnTo>
              <a:lnTo>
                <a:pt x="380494" y="1087541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200" kern="1200">
            <a:latin typeface="Raleway" pitchFamily="2" charset="0"/>
          </a:endParaRPr>
        </a:p>
      </dsp:txBody>
      <dsp:txXfrm>
        <a:off x="1642281" y="2041339"/>
        <a:ext cx="57609" cy="57609"/>
      </dsp:txXfrm>
    </dsp:sp>
    <dsp:sp modelId="{B4A8D880-A040-4401-8DEE-24010C22462B}">
      <dsp:nvSpPr>
        <dsp:cNvPr id="0" name=""/>
        <dsp:cNvSpPr/>
      </dsp:nvSpPr>
      <dsp:spPr>
        <a:xfrm>
          <a:off x="1480838" y="1526373"/>
          <a:ext cx="380494" cy="3625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0247" y="0"/>
              </a:lnTo>
              <a:lnTo>
                <a:pt x="190247" y="362513"/>
              </a:lnTo>
              <a:lnTo>
                <a:pt x="380494" y="362513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200" kern="1200">
            <a:latin typeface="Raleway" pitchFamily="2" charset="0"/>
          </a:endParaRPr>
        </a:p>
      </dsp:txBody>
      <dsp:txXfrm>
        <a:off x="1657947" y="1694491"/>
        <a:ext cx="26276" cy="26276"/>
      </dsp:txXfrm>
    </dsp:sp>
    <dsp:sp modelId="{C9766ADA-73EC-4BB2-95C0-77C15EE7F089}">
      <dsp:nvSpPr>
        <dsp:cNvPr id="0" name=""/>
        <dsp:cNvSpPr/>
      </dsp:nvSpPr>
      <dsp:spPr>
        <a:xfrm>
          <a:off x="1480838" y="1163859"/>
          <a:ext cx="380494" cy="362513"/>
        </a:xfrm>
        <a:custGeom>
          <a:avLst/>
          <a:gdLst/>
          <a:ahLst/>
          <a:cxnLst/>
          <a:rect l="0" t="0" r="0" b="0"/>
          <a:pathLst>
            <a:path>
              <a:moveTo>
                <a:pt x="0" y="362513"/>
              </a:moveTo>
              <a:lnTo>
                <a:pt x="190247" y="362513"/>
              </a:lnTo>
              <a:lnTo>
                <a:pt x="190247" y="0"/>
              </a:lnTo>
              <a:lnTo>
                <a:pt x="380494" y="0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200" kern="1200">
            <a:latin typeface="Raleway" pitchFamily="2" charset="0"/>
          </a:endParaRPr>
        </a:p>
      </dsp:txBody>
      <dsp:txXfrm>
        <a:off x="1657947" y="1331978"/>
        <a:ext cx="26276" cy="26276"/>
      </dsp:txXfrm>
    </dsp:sp>
    <dsp:sp modelId="{1E49A236-A00A-4BA4-B08F-785BB642D03F}">
      <dsp:nvSpPr>
        <dsp:cNvPr id="0" name=""/>
        <dsp:cNvSpPr/>
      </dsp:nvSpPr>
      <dsp:spPr>
        <a:xfrm>
          <a:off x="1480838" y="438832"/>
          <a:ext cx="380494" cy="1087541"/>
        </a:xfrm>
        <a:custGeom>
          <a:avLst/>
          <a:gdLst/>
          <a:ahLst/>
          <a:cxnLst/>
          <a:rect l="0" t="0" r="0" b="0"/>
          <a:pathLst>
            <a:path>
              <a:moveTo>
                <a:pt x="0" y="1087541"/>
              </a:moveTo>
              <a:lnTo>
                <a:pt x="190247" y="1087541"/>
              </a:lnTo>
              <a:lnTo>
                <a:pt x="190247" y="0"/>
              </a:lnTo>
              <a:lnTo>
                <a:pt x="380494" y="0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200" kern="1200">
            <a:latin typeface="Raleway" pitchFamily="2" charset="0"/>
          </a:endParaRPr>
        </a:p>
      </dsp:txBody>
      <dsp:txXfrm>
        <a:off x="1642281" y="953798"/>
        <a:ext cx="57609" cy="57609"/>
      </dsp:txXfrm>
    </dsp:sp>
    <dsp:sp modelId="{E66AFC5E-81D2-456A-B849-BE39FDEF420C}">
      <dsp:nvSpPr>
        <dsp:cNvPr id="0" name=""/>
        <dsp:cNvSpPr/>
      </dsp:nvSpPr>
      <dsp:spPr>
        <a:xfrm rot="16200000">
          <a:off x="-335545" y="1236362"/>
          <a:ext cx="3052747" cy="580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kern="1200" dirty="0" err="1">
              <a:latin typeface="Raleway" pitchFamily="2" charset="0"/>
            </a:rPr>
            <a:t>Squad</a:t>
          </a:r>
          <a:r>
            <a:rPr lang="es-CO" sz="1200" kern="1200" dirty="0">
              <a:latin typeface="Raleway" pitchFamily="2" charset="0"/>
            </a:rPr>
            <a:t> (Begin)</a:t>
          </a:r>
        </a:p>
      </dsp:txBody>
      <dsp:txXfrm>
        <a:off x="-335545" y="1236362"/>
        <a:ext cx="3052747" cy="580021"/>
      </dsp:txXfrm>
    </dsp:sp>
    <dsp:sp modelId="{6F75262A-CEBA-403A-8A16-DB63EBB88C9E}">
      <dsp:nvSpPr>
        <dsp:cNvPr id="0" name=""/>
        <dsp:cNvSpPr/>
      </dsp:nvSpPr>
      <dsp:spPr>
        <a:xfrm>
          <a:off x="1861333" y="148821"/>
          <a:ext cx="1902471" cy="580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kern="1200" dirty="0" err="1">
              <a:latin typeface="Raleway" pitchFamily="2" charset="0"/>
            </a:rPr>
            <a:t>Squad</a:t>
          </a:r>
          <a:r>
            <a:rPr lang="es-CO" sz="1200" kern="1200" dirty="0">
              <a:latin typeface="Raleway" pitchFamily="2" charset="0"/>
            </a:rPr>
            <a:t> Arquitectura</a:t>
          </a:r>
        </a:p>
      </dsp:txBody>
      <dsp:txXfrm>
        <a:off x="1861333" y="148821"/>
        <a:ext cx="1902471" cy="580021"/>
      </dsp:txXfrm>
    </dsp:sp>
    <dsp:sp modelId="{739D2528-651C-4969-8D19-8456D72691E2}">
      <dsp:nvSpPr>
        <dsp:cNvPr id="0" name=""/>
        <dsp:cNvSpPr/>
      </dsp:nvSpPr>
      <dsp:spPr>
        <a:xfrm>
          <a:off x="1861333" y="873848"/>
          <a:ext cx="1902471" cy="580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kern="1200" dirty="0" err="1">
              <a:latin typeface="Raleway" pitchFamily="2" charset="0"/>
            </a:rPr>
            <a:t>Squad</a:t>
          </a:r>
          <a:r>
            <a:rPr lang="es-CO" sz="1200" kern="1200" dirty="0">
              <a:latin typeface="Raleway" pitchFamily="2" charset="0"/>
            </a:rPr>
            <a:t> Infraestructura</a:t>
          </a:r>
        </a:p>
      </dsp:txBody>
      <dsp:txXfrm>
        <a:off x="1861333" y="873848"/>
        <a:ext cx="1902471" cy="580021"/>
      </dsp:txXfrm>
    </dsp:sp>
    <dsp:sp modelId="{AAABD5A2-AD83-4268-8C6D-69B7E9A1B89E}">
      <dsp:nvSpPr>
        <dsp:cNvPr id="0" name=""/>
        <dsp:cNvSpPr/>
      </dsp:nvSpPr>
      <dsp:spPr>
        <a:xfrm>
          <a:off x="1861333" y="1598876"/>
          <a:ext cx="1902471" cy="580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kern="1200" dirty="0" err="1">
              <a:latin typeface="Raleway" pitchFamily="2" charset="0"/>
            </a:rPr>
            <a:t>Squad</a:t>
          </a:r>
          <a:r>
            <a:rPr lang="es-CO" sz="1200" kern="1200" dirty="0">
              <a:latin typeface="Raleway" pitchFamily="2" charset="0"/>
            </a:rPr>
            <a:t> </a:t>
          </a:r>
          <a:r>
            <a:rPr lang="es-CO" sz="1200" kern="1200" dirty="0" err="1">
              <a:latin typeface="Raleway" pitchFamily="2" charset="0"/>
            </a:rPr>
            <a:t>User</a:t>
          </a:r>
          <a:r>
            <a:rPr lang="es-CO" sz="1200" kern="1200" dirty="0">
              <a:latin typeface="Raleway" pitchFamily="2" charset="0"/>
            </a:rPr>
            <a:t> </a:t>
          </a:r>
          <a:r>
            <a:rPr lang="es-CO" sz="1200" kern="1200" dirty="0" err="1">
              <a:latin typeface="Raleway" pitchFamily="2" charset="0"/>
            </a:rPr>
            <a:t>Experience</a:t>
          </a:r>
          <a:r>
            <a:rPr lang="es-CO" sz="1200" kern="1200" dirty="0">
              <a:latin typeface="Raleway" pitchFamily="2" charset="0"/>
            </a:rPr>
            <a:t> (UX)</a:t>
          </a:r>
        </a:p>
      </dsp:txBody>
      <dsp:txXfrm>
        <a:off x="1861333" y="1598876"/>
        <a:ext cx="1902471" cy="580021"/>
      </dsp:txXfrm>
    </dsp:sp>
    <dsp:sp modelId="{7B2E9EB7-4B13-4DEE-9A3D-18658378231F}">
      <dsp:nvSpPr>
        <dsp:cNvPr id="0" name=""/>
        <dsp:cNvSpPr/>
      </dsp:nvSpPr>
      <dsp:spPr>
        <a:xfrm>
          <a:off x="1861333" y="2323903"/>
          <a:ext cx="1902471" cy="580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kern="1200" dirty="0" err="1">
              <a:latin typeface="Raleway" pitchFamily="2" charset="0"/>
            </a:rPr>
            <a:t>Squad</a:t>
          </a:r>
          <a:r>
            <a:rPr lang="es-CO" sz="1200" kern="1200" dirty="0">
              <a:latin typeface="Raleway" pitchFamily="2" charset="0"/>
            </a:rPr>
            <a:t> </a:t>
          </a:r>
          <a:r>
            <a:rPr lang="es-CO" sz="1200" kern="1200" dirty="0" err="1">
              <a:latin typeface="Raleway" pitchFamily="2" charset="0"/>
            </a:rPr>
            <a:t>Backend</a:t>
          </a:r>
          <a:endParaRPr lang="es-CO" sz="1200" kern="1200" dirty="0">
            <a:latin typeface="Raleway" pitchFamily="2" charset="0"/>
          </a:endParaRPr>
        </a:p>
      </dsp:txBody>
      <dsp:txXfrm>
        <a:off x="1861333" y="2323903"/>
        <a:ext cx="1902471" cy="5800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svg>
</file>

<file path=ppt/media/image4.png>
</file>

<file path=ppt/media/image5.jpeg>
</file>

<file path=ppt/media/image6.jpe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8c835154f2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8c835154f2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1282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8c835154f2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8c835154f2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593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8c835154f2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8c835154f2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8400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8ceba84788_0_2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8ceba84788_0_2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8ceba84788_0_2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8ceba84788_0_2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280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8ceba84788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8ceba84788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5" name="Google Shape;2455;g8ceba84788_0_7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6" name="Google Shape;2456;g8ceba84788_0_7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8c835154f2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8c835154f2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8ceba84788_0_1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8ceba84788_0_1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8ceba84788_0_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8ceba84788_0_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8ceba84788_0_1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" name="Google Shape;1258;g8ceba84788_0_1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g8ceba84788_0_2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5" name="Google Shape;2065;g8ceba84788_0_2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5800" y="534963"/>
            <a:ext cx="441030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5800" y="2278345"/>
            <a:ext cx="4410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2770">
            <a:off x="3143723" y="-723971"/>
            <a:ext cx="8629335" cy="7691461"/>
            <a:chOff x="1543903" y="1051131"/>
            <a:chExt cx="4579322" cy="4218197"/>
          </a:xfrm>
        </p:grpSpPr>
        <p:sp>
          <p:nvSpPr>
            <p:cNvPr id="12" name="Google Shape;12;p2"/>
            <p:cNvSpPr/>
            <p:nvPr/>
          </p:nvSpPr>
          <p:spPr>
            <a:xfrm>
              <a:off x="1543903" y="1051131"/>
              <a:ext cx="4579322" cy="4218197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s and descriptions">
  <p:cSld name="CUSTOM_4">
    <p:bg>
      <p:bgPr>
        <a:solidFill>
          <a:schemeClr val="accent3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ubTitle" idx="1"/>
          </p:nvPr>
        </p:nvSpPr>
        <p:spPr>
          <a:xfrm>
            <a:off x="656250" y="2233331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2"/>
          </p:nvPr>
        </p:nvSpPr>
        <p:spPr>
          <a:xfrm>
            <a:off x="656250" y="1898831"/>
            <a:ext cx="2421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3"/>
          </p:nvPr>
        </p:nvSpPr>
        <p:spPr>
          <a:xfrm>
            <a:off x="3361350" y="2233331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4"/>
          </p:nvPr>
        </p:nvSpPr>
        <p:spPr>
          <a:xfrm>
            <a:off x="3361350" y="1898831"/>
            <a:ext cx="2421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ubTitle" idx="5"/>
          </p:nvPr>
        </p:nvSpPr>
        <p:spPr>
          <a:xfrm>
            <a:off x="6066450" y="2233331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6"/>
          </p:nvPr>
        </p:nvSpPr>
        <p:spPr>
          <a:xfrm>
            <a:off x="6066450" y="1898831"/>
            <a:ext cx="2421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7"/>
          </p:nvPr>
        </p:nvSpPr>
        <p:spPr>
          <a:xfrm>
            <a:off x="656250" y="408472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subTitle" idx="8"/>
          </p:nvPr>
        </p:nvSpPr>
        <p:spPr>
          <a:xfrm>
            <a:off x="656250" y="3739661"/>
            <a:ext cx="2421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9"/>
          </p:nvPr>
        </p:nvSpPr>
        <p:spPr>
          <a:xfrm>
            <a:off x="3361350" y="408472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ubTitle" idx="13"/>
          </p:nvPr>
        </p:nvSpPr>
        <p:spPr>
          <a:xfrm>
            <a:off x="3361350" y="3739661"/>
            <a:ext cx="2421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14"/>
          </p:nvPr>
        </p:nvSpPr>
        <p:spPr>
          <a:xfrm>
            <a:off x="6066450" y="408472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subTitle" idx="15"/>
          </p:nvPr>
        </p:nvSpPr>
        <p:spPr>
          <a:xfrm>
            <a:off x="6066450" y="3739661"/>
            <a:ext cx="2421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title" idx="16" hasCustomPrompt="1"/>
          </p:nvPr>
        </p:nvSpPr>
        <p:spPr>
          <a:xfrm>
            <a:off x="1532300" y="124277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 idx="17" hasCustomPrompt="1"/>
          </p:nvPr>
        </p:nvSpPr>
        <p:spPr>
          <a:xfrm>
            <a:off x="1532300" y="308442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7"/>
          <p:cNvSpPr txBox="1">
            <a:spLocks noGrp="1"/>
          </p:cNvSpPr>
          <p:nvPr>
            <p:ph type="title" idx="18" hasCustomPrompt="1"/>
          </p:nvPr>
        </p:nvSpPr>
        <p:spPr>
          <a:xfrm>
            <a:off x="4237450" y="124282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7"/>
          <p:cNvSpPr txBox="1">
            <a:spLocks noGrp="1"/>
          </p:cNvSpPr>
          <p:nvPr>
            <p:ph type="title" idx="19" hasCustomPrompt="1"/>
          </p:nvPr>
        </p:nvSpPr>
        <p:spPr>
          <a:xfrm>
            <a:off x="4237500" y="308442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>
            <a:spLocks noGrp="1"/>
          </p:cNvSpPr>
          <p:nvPr>
            <p:ph type="title" idx="20" hasCustomPrompt="1"/>
          </p:nvPr>
        </p:nvSpPr>
        <p:spPr>
          <a:xfrm>
            <a:off x="6942450" y="124282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1" name="Google Shape;131;p17"/>
          <p:cNvSpPr txBox="1">
            <a:spLocks noGrp="1"/>
          </p:cNvSpPr>
          <p:nvPr>
            <p:ph type="title" idx="21" hasCustomPrompt="1"/>
          </p:nvPr>
        </p:nvSpPr>
        <p:spPr>
          <a:xfrm>
            <a:off x="6942300" y="3084425"/>
            <a:ext cx="6693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9">
    <p:bg>
      <p:bgPr>
        <a:solidFill>
          <a:schemeClr val="lt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subTitle" idx="1"/>
          </p:nvPr>
        </p:nvSpPr>
        <p:spPr>
          <a:xfrm>
            <a:off x="524811" y="2890215"/>
            <a:ext cx="21240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subTitle" idx="2"/>
          </p:nvPr>
        </p:nvSpPr>
        <p:spPr>
          <a:xfrm>
            <a:off x="3506266" y="2890215"/>
            <a:ext cx="21240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subTitle" idx="3"/>
          </p:nvPr>
        </p:nvSpPr>
        <p:spPr>
          <a:xfrm>
            <a:off x="691461" y="2431963"/>
            <a:ext cx="1790700" cy="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subTitle" idx="4"/>
          </p:nvPr>
        </p:nvSpPr>
        <p:spPr>
          <a:xfrm>
            <a:off x="3672816" y="2431963"/>
            <a:ext cx="1790700" cy="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6" name="Google Shape;166;p22"/>
          <p:cNvSpPr txBox="1">
            <a:spLocks noGrp="1"/>
          </p:cNvSpPr>
          <p:nvPr>
            <p:ph type="subTitle" idx="5"/>
          </p:nvPr>
        </p:nvSpPr>
        <p:spPr>
          <a:xfrm>
            <a:off x="6487722" y="2890215"/>
            <a:ext cx="21240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6"/>
          </p:nvPr>
        </p:nvSpPr>
        <p:spPr>
          <a:xfrm>
            <a:off x="6654284" y="2431963"/>
            <a:ext cx="1790700" cy="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3">
    <p:bg>
      <p:bgPr>
        <a:solidFill>
          <a:schemeClr val="accent3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26"/>
          <p:cNvGrpSpPr/>
          <p:nvPr/>
        </p:nvGrpSpPr>
        <p:grpSpPr>
          <a:xfrm rot="1351516">
            <a:off x="-465843" y="-2509666"/>
            <a:ext cx="10075598" cy="9686905"/>
            <a:chOff x="1786775" y="1002200"/>
            <a:chExt cx="3861800" cy="3712875"/>
          </a:xfrm>
        </p:grpSpPr>
        <p:sp>
          <p:nvSpPr>
            <p:cNvPr id="201" name="Google Shape;201;p26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1"/>
          </p:nvPr>
        </p:nvSpPr>
        <p:spPr>
          <a:xfrm>
            <a:off x="2553500" y="2642263"/>
            <a:ext cx="19575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26"/>
          <p:cNvSpPr txBox="1">
            <a:spLocks noGrp="1"/>
          </p:cNvSpPr>
          <p:nvPr>
            <p:ph type="subTitle" idx="2"/>
          </p:nvPr>
        </p:nvSpPr>
        <p:spPr>
          <a:xfrm>
            <a:off x="2553500" y="2183388"/>
            <a:ext cx="195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3"/>
          </p:nvPr>
        </p:nvSpPr>
        <p:spPr>
          <a:xfrm>
            <a:off x="6543896" y="2642263"/>
            <a:ext cx="19575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8" name="Google Shape;208;p26"/>
          <p:cNvSpPr txBox="1">
            <a:spLocks noGrp="1"/>
          </p:cNvSpPr>
          <p:nvPr>
            <p:ph type="subTitle" idx="4"/>
          </p:nvPr>
        </p:nvSpPr>
        <p:spPr>
          <a:xfrm>
            <a:off x="6543889" y="2183388"/>
            <a:ext cx="195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text lines 2">
  <p:cSld name="CUSTOM_1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7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211" name="Google Shape;211;p27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214;p27"/>
          <p:cNvSpPr txBox="1">
            <a:spLocks noGrp="1"/>
          </p:cNvSpPr>
          <p:nvPr>
            <p:ph type="subTitle" idx="1"/>
          </p:nvPr>
        </p:nvSpPr>
        <p:spPr>
          <a:xfrm>
            <a:off x="888763" y="35155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2"/>
          </p:nvPr>
        </p:nvSpPr>
        <p:spPr>
          <a:xfrm>
            <a:off x="5775188" y="19768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subTitle" idx="3"/>
          </p:nvPr>
        </p:nvSpPr>
        <p:spPr>
          <a:xfrm>
            <a:off x="905038" y="19874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4"/>
          </p:nvPr>
        </p:nvSpPr>
        <p:spPr>
          <a:xfrm>
            <a:off x="888763" y="3098075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ubTitle" idx="5"/>
          </p:nvPr>
        </p:nvSpPr>
        <p:spPr>
          <a:xfrm>
            <a:off x="577518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9" name="Google Shape;219;p27"/>
          <p:cNvSpPr txBox="1">
            <a:spLocks noGrp="1"/>
          </p:cNvSpPr>
          <p:nvPr>
            <p:ph type="subTitle" idx="6"/>
          </p:nvPr>
        </p:nvSpPr>
        <p:spPr>
          <a:xfrm>
            <a:off x="90503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ubTitle" idx="7"/>
          </p:nvPr>
        </p:nvSpPr>
        <p:spPr>
          <a:xfrm>
            <a:off x="5775188" y="3505238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27"/>
          <p:cNvSpPr txBox="1">
            <a:spLocks noGrp="1"/>
          </p:cNvSpPr>
          <p:nvPr>
            <p:ph type="subTitle" idx="8"/>
          </p:nvPr>
        </p:nvSpPr>
        <p:spPr>
          <a:xfrm>
            <a:off x="5775188" y="3077138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6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9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29"/>
          <p:cNvSpPr txBox="1">
            <a:spLocks noGrp="1"/>
          </p:cNvSpPr>
          <p:nvPr>
            <p:ph type="subTitle" idx="1"/>
          </p:nvPr>
        </p:nvSpPr>
        <p:spPr>
          <a:xfrm>
            <a:off x="723900" y="1098525"/>
            <a:ext cx="77343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64" name="Google Shape;464;p29"/>
          <p:cNvSpPr/>
          <p:nvPr/>
        </p:nvSpPr>
        <p:spPr>
          <a:xfrm>
            <a:off x="111300" y="167600"/>
            <a:ext cx="469200" cy="46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9"/>
          <p:cNvSpPr/>
          <p:nvPr/>
        </p:nvSpPr>
        <p:spPr>
          <a:xfrm>
            <a:off x="645075" y="542600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9"/>
          <p:cNvSpPr/>
          <p:nvPr/>
        </p:nvSpPr>
        <p:spPr>
          <a:xfrm>
            <a:off x="8715225" y="2262900"/>
            <a:ext cx="268500" cy="26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8925650" y="263917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9"/>
          <p:cNvSpPr/>
          <p:nvPr/>
        </p:nvSpPr>
        <p:spPr>
          <a:xfrm>
            <a:off x="8983725" y="1947025"/>
            <a:ext cx="36000" cy="3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9"/>
          <p:cNvSpPr/>
          <p:nvPr/>
        </p:nvSpPr>
        <p:spPr>
          <a:xfrm>
            <a:off x="298800" y="473842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bg>
      <p:bgPr>
        <a:solidFill>
          <a:schemeClr val="accent3"/>
        </a:solid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125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 rot="1379863">
            <a:off x="70508" y="-2722483"/>
            <a:ext cx="9675891" cy="9454917"/>
            <a:chOff x="1786775" y="1002200"/>
            <a:chExt cx="3861800" cy="3712875"/>
          </a:xfrm>
        </p:grpSpPr>
        <p:sp>
          <p:nvSpPr>
            <p:cNvPr id="26" name="Google Shape;26;p4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1221188" y="1980750"/>
            <a:ext cx="2005800" cy="11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>
            <a:off x="5352950" y="2616288"/>
            <a:ext cx="23646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2"/>
          </p:nvPr>
        </p:nvSpPr>
        <p:spPr>
          <a:xfrm>
            <a:off x="5352950" y="1894263"/>
            <a:ext cx="23646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3"/>
          </p:nvPr>
        </p:nvSpPr>
        <p:spPr>
          <a:xfrm>
            <a:off x="5352950" y="1172225"/>
            <a:ext cx="23646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4"/>
          </p:nvPr>
        </p:nvSpPr>
        <p:spPr>
          <a:xfrm>
            <a:off x="5352950" y="3338875"/>
            <a:ext cx="23646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1"/>
          </p:nvPr>
        </p:nvSpPr>
        <p:spPr>
          <a:xfrm>
            <a:off x="1459725" y="2545078"/>
            <a:ext cx="2519400" cy="13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2"/>
          </p:nvPr>
        </p:nvSpPr>
        <p:spPr>
          <a:xfrm>
            <a:off x="5164925" y="2545078"/>
            <a:ext cx="2519400" cy="13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3"/>
          </p:nvPr>
        </p:nvSpPr>
        <p:spPr>
          <a:xfrm>
            <a:off x="1579838" y="2086825"/>
            <a:ext cx="2279100" cy="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4"/>
          </p:nvPr>
        </p:nvSpPr>
        <p:spPr>
          <a:xfrm>
            <a:off x="5285063" y="2086825"/>
            <a:ext cx="2279100" cy="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3900" y="736062"/>
            <a:ext cx="31143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1"/>
          </p:nvPr>
        </p:nvSpPr>
        <p:spPr>
          <a:xfrm>
            <a:off x="723900" y="1828500"/>
            <a:ext cx="4308600" cy="27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 rot="-6901726">
            <a:off x="-2319547" y="-2509460"/>
            <a:ext cx="10526452" cy="10365738"/>
            <a:chOff x="1132290" y="467842"/>
            <a:chExt cx="5085019" cy="4954098"/>
          </a:xfrm>
        </p:grpSpPr>
        <p:sp>
          <p:nvSpPr>
            <p:cNvPr id="49" name="Google Shape;49;p8"/>
            <p:cNvSpPr/>
            <p:nvPr/>
          </p:nvSpPr>
          <p:spPr>
            <a:xfrm rot="-1172623">
              <a:off x="1674207" y="1021347"/>
              <a:ext cx="4001184" cy="3847088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627800" y="1790250"/>
            <a:ext cx="4982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627800" y="2632050"/>
            <a:ext cx="49824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3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9"/>
          <p:cNvGrpSpPr/>
          <p:nvPr/>
        </p:nvGrpSpPr>
        <p:grpSpPr>
          <a:xfrm rot="1352959">
            <a:off x="-638950" y="-2952197"/>
            <a:ext cx="10421907" cy="10114552"/>
            <a:chOff x="1786775" y="1002200"/>
            <a:chExt cx="3861800" cy="3712875"/>
          </a:xfrm>
        </p:grpSpPr>
        <p:sp>
          <p:nvSpPr>
            <p:cNvPr id="56" name="Google Shape;56;p9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9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9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311688" y="448056"/>
            <a:ext cx="8520600" cy="5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916062" y="4010475"/>
            <a:ext cx="2682900" cy="5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1202875" y="1025725"/>
            <a:ext cx="67383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2860875" y="2486020"/>
            <a:ext cx="3422100" cy="3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/>
          <p:nvPr/>
        </p:nvSpPr>
        <p:spPr>
          <a:xfrm rot="4368625">
            <a:off x="8372040" y="3442794"/>
            <a:ext cx="349198" cy="3491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/>
          <p:nvPr/>
        </p:nvSpPr>
        <p:spPr>
          <a:xfrm rot="4357755">
            <a:off x="8166845" y="3324003"/>
            <a:ext cx="122591" cy="12259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0"/>
          <p:cNvSpPr/>
          <p:nvPr/>
        </p:nvSpPr>
        <p:spPr>
          <a:xfrm>
            <a:off x="551550" y="405250"/>
            <a:ext cx="573900" cy="573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0"/>
          <p:cNvSpPr/>
          <p:nvPr/>
        </p:nvSpPr>
        <p:spPr>
          <a:xfrm>
            <a:off x="455550" y="979150"/>
            <a:ext cx="134400" cy="134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0"/>
          <p:cNvSpPr/>
          <p:nvPr/>
        </p:nvSpPr>
        <p:spPr>
          <a:xfrm>
            <a:off x="8596175" y="315100"/>
            <a:ext cx="225000" cy="22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">
  <p:cSld name="CUSTOM_2">
    <p:bg>
      <p:bgPr>
        <a:solidFill>
          <a:schemeClr val="accent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5"/>
          <p:cNvGrpSpPr/>
          <p:nvPr/>
        </p:nvGrpSpPr>
        <p:grpSpPr>
          <a:xfrm rot="-2808582" flipH="1">
            <a:off x="-769895" y="-1911250"/>
            <a:ext cx="9580815" cy="9304939"/>
            <a:chOff x="1786775" y="1002200"/>
            <a:chExt cx="3861800" cy="3712875"/>
          </a:xfrm>
        </p:grpSpPr>
        <p:sp>
          <p:nvSpPr>
            <p:cNvPr id="88" name="Google Shape;88;p15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940975" y="39250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2"/>
          </p:nvPr>
        </p:nvSpPr>
        <p:spPr>
          <a:xfrm>
            <a:off x="940975" y="276685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3"/>
          </p:nvPr>
        </p:nvSpPr>
        <p:spPr>
          <a:xfrm>
            <a:off x="940975" y="160862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4"/>
          </p:nvPr>
        </p:nvSpPr>
        <p:spPr>
          <a:xfrm>
            <a:off x="940975" y="35076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A5B7C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5"/>
          </p:nvPr>
        </p:nvSpPr>
        <p:spPr>
          <a:xfrm>
            <a:off x="940975" y="23387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445D7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6"/>
          </p:nvPr>
        </p:nvSpPr>
        <p:spPr>
          <a:xfrm>
            <a:off x="940975" y="11698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1" r:id="rId9"/>
    <p:sldLayoutId id="2147483663" r:id="rId10"/>
    <p:sldLayoutId id="2147483668" r:id="rId11"/>
    <p:sldLayoutId id="2147483672" r:id="rId12"/>
    <p:sldLayoutId id="2147483673" r:id="rId13"/>
    <p:sldLayoutId id="2147483675" r:id="rId14"/>
    <p:sldLayoutId id="214748368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semilleros@technologyleadersgroup.com.c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4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1.png"/><Relationship Id="rId9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3"/>
          <p:cNvSpPr txBox="1">
            <a:spLocks noGrp="1"/>
          </p:cNvSpPr>
          <p:nvPr>
            <p:ph type="ctrTitle"/>
          </p:nvPr>
        </p:nvSpPr>
        <p:spPr>
          <a:xfrm>
            <a:off x="530795" y="704117"/>
            <a:ext cx="4007644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Grupo Empresarial</a:t>
            </a:r>
            <a:br>
              <a:rPr lang="en-US" sz="3200" dirty="0"/>
            </a:br>
            <a:r>
              <a:rPr lang="en-US" sz="3200" dirty="0"/>
              <a:t>Technology Leaders Group</a:t>
            </a:r>
            <a:endParaRPr sz="3200" dirty="0"/>
          </a:p>
        </p:txBody>
      </p:sp>
      <p:sp>
        <p:nvSpPr>
          <p:cNvPr id="539" name="Google Shape;539;p43"/>
          <p:cNvSpPr/>
          <p:nvPr/>
        </p:nvSpPr>
        <p:spPr>
          <a:xfrm>
            <a:off x="8744835" y="1740294"/>
            <a:ext cx="125548" cy="125309"/>
          </a:xfrm>
          <a:custGeom>
            <a:avLst/>
            <a:gdLst/>
            <a:ahLst/>
            <a:cxnLst/>
            <a:rect l="l" t="t" r="r" b="b"/>
            <a:pathLst>
              <a:path w="13770" h="13740" extrusionOk="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0" name="Google Shape;540;p43"/>
          <p:cNvGrpSpPr/>
          <p:nvPr/>
        </p:nvGrpSpPr>
        <p:grpSpPr>
          <a:xfrm>
            <a:off x="3985938" y="1810951"/>
            <a:ext cx="4984663" cy="2847244"/>
            <a:chOff x="911375" y="1466875"/>
            <a:chExt cx="5837525" cy="3334400"/>
          </a:xfrm>
        </p:grpSpPr>
        <p:sp>
          <p:nvSpPr>
            <p:cNvPr id="541" name="Google Shape;541;p43"/>
            <p:cNvSpPr/>
            <p:nvPr/>
          </p:nvSpPr>
          <p:spPr>
            <a:xfrm>
              <a:off x="2808825" y="1520075"/>
              <a:ext cx="3212100" cy="2152025"/>
            </a:xfrm>
            <a:custGeom>
              <a:avLst/>
              <a:gdLst/>
              <a:ahLst/>
              <a:cxnLst/>
              <a:rect l="l" t="t" r="r" b="b"/>
              <a:pathLst>
                <a:path w="128484" h="86081" extrusionOk="0">
                  <a:moveTo>
                    <a:pt x="1" y="0"/>
                  </a:moveTo>
                  <a:lnTo>
                    <a:pt x="1" y="86081"/>
                  </a:lnTo>
                  <a:lnTo>
                    <a:pt x="128483" y="86081"/>
                  </a:lnTo>
                  <a:lnTo>
                    <a:pt x="12848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2808825" y="1520075"/>
              <a:ext cx="3212100" cy="215075"/>
            </a:xfrm>
            <a:custGeom>
              <a:avLst/>
              <a:gdLst/>
              <a:ahLst/>
              <a:cxnLst/>
              <a:rect l="l" t="t" r="r" b="b"/>
              <a:pathLst>
                <a:path w="128484" h="8603" extrusionOk="0">
                  <a:moveTo>
                    <a:pt x="1" y="0"/>
                  </a:moveTo>
                  <a:lnTo>
                    <a:pt x="1" y="8602"/>
                  </a:lnTo>
                  <a:lnTo>
                    <a:pt x="128483" y="8602"/>
                  </a:lnTo>
                  <a:lnTo>
                    <a:pt x="12848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2886350" y="1603625"/>
              <a:ext cx="62625" cy="51950"/>
            </a:xfrm>
            <a:custGeom>
              <a:avLst/>
              <a:gdLst/>
              <a:ahLst/>
              <a:cxnLst/>
              <a:rect l="l" t="t" r="r" b="b"/>
              <a:pathLst>
                <a:path w="2505" h="2078" extrusionOk="0">
                  <a:moveTo>
                    <a:pt x="1456" y="0"/>
                  </a:moveTo>
                  <a:cubicBezTo>
                    <a:pt x="1437" y="0"/>
                    <a:pt x="1418" y="1"/>
                    <a:pt x="1398" y="2"/>
                  </a:cubicBezTo>
                  <a:cubicBezTo>
                    <a:pt x="456" y="2"/>
                    <a:pt x="0" y="1157"/>
                    <a:pt x="699" y="1795"/>
                  </a:cubicBezTo>
                  <a:cubicBezTo>
                    <a:pt x="913" y="1990"/>
                    <a:pt x="1167" y="2078"/>
                    <a:pt x="1414" y="2078"/>
                  </a:cubicBezTo>
                  <a:cubicBezTo>
                    <a:pt x="1975" y="2078"/>
                    <a:pt x="2504" y="1629"/>
                    <a:pt x="2462" y="974"/>
                  </a:cubicBezTo>
                  <a:cubicBezTo>
                    <a:pt x="2433" y="416"/>
                    <a:pt x="2006" y="0"/>
                    <a:pt x="1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3"/>
            <p:cNvSpPr/>
            <p:nvPr/>
          </p:nvSpPr>
          <p:spPr>
            <a:xfrm>
              <a:off x="2970675" y="1603625"/>
              <a:ext cx="61875" cy="51950"/>
            </a:xfrm>
            <a:custGeom>
              <a:avLst/>
              <a:gdLst/>
              <a:ahLst/>
              <a:cxnLst/>
              <a:rect l="l" t="t" r="r" b="b"/>
              <a:pathLst>
                <a:path w="2475" h="2078" extrusionOk="0">
                  <a:moveTo>
                    <a:pt x="1454" y="0"/>
                  </a:moveTo>
                  <a:cubicBezTo>
                    <a:pt x="1436" y="0"/>
                    <a:pt x="1418" y="1"/>
                    <a:pt x="1399" y="2"/>
                  </a:cubicBezTo>
                  <a:cubicBezTo>
                    <a:pt x="457" y="2"/>
                    <a:pt x="1" y="1157"/>
                    <a:pt x="670" y="1795"/>
                  </a:cubicBezTo>
                  <a:cubicBezTo>
                    <a:pt x="883" y="1990"/>
                    <a:pt x="1137" y="2078"/>
                    <a:pt x="1384" y="2078"/>
                  </a:cubicBezTo>
                  <a:cubicBezTo>
                    <a:pt x="1946" y="2078"/>
                    <a:pt x="2475" y="1629"/>
                    <a:pt x="2433" y="974"/>
                  </a:cubicBezTo>
                  <a:cubicBezTo>
                    <a:pt x="2403" y="416"/>
                    <a:pt x="1977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3"/>
            <p:cNvSpPr/>
            <p:nvPr/>
          </p:nvSpPr>
          <p:spPr>
            <a:xfrm>
              <a:off x="3054275" y="1603625"/>
              <a:ext cx="61875" cy="51950"/>
            </a:xfrm>
            <a:custGeom>
              <a:avLst/>
              <a:gdLst/>
              <a:ahLst/>
              <a:cxnLst/>
              <a:rect l="l" t="t" r="r" b="b"/>
              <a:pathLst>
                <a:path w="2475" h="2078" extrusionOk="0">
                  <a:moveTo>
                    <a:pt x="1454" y="0"/>
                  </a:moveTo>
                  <a:cubicBezTo>
                    <a:pt x="1435" y="0"/>
                    <a:pt x="1417" y="1"/>
                    <a:pt x="1399" y="2"/>
                  </a:cubicBezTo>
                  <a:cubicBezTo>
                    <a:pt x="456" y="2"/>
                    <a:pt x="0" y="1157"/>
                    <a:pt x="700" y="1795"/>
                  </a:cubicBezTo>
                  <a:cubicBezTo>
                    <a:pt x="904" y="1990"/>
                    <a:pt x="1151" y="2078"/>
                    <a:pt x="1394" y="2078"/>
                  </a:cubicBezTo>
                  <a:cubicBezTo>
                    <a:pt x="1945" y="2078"/>
                    <a:pt x="2474" y="1629"/>
                    <a:pt x="2432" y="974"/>
                  </a:cubicBezTo>
                  <a:cubicBezTo>
                    <a:pt x="2403" y="416"/>
                    <a:pt x="1976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3"/>
            <p:cNvSpPr/>
            <p:nvPr/>
          </p:nvSpPr>
          <p:spPr>
            <a:xfrm>
              <a:off x="6158425" y="1466875"/>
              <a:ext cx="351875" cy="369325"/>
            </a:xfrm>
            <a:custGeom>
              <a:avLst/>
              <a:gdLst/>
              <a:ahLst/>
              <a:cxnLst/>
              <a:rect l="l" t="t" r="r" b="b"/>
              <a:pathLst>
                <a:path w="14075" h="14773" extrusionOk="0">
                  <a:moveTo>
                    <a:pt x="7053" y="1"/>
                  </a:moveTo>
                  <a:cubicBezTo>
                    <a:pt x="5016" y="1"/>
                    <a:pt x="3344" y="1764"/>
                    <a:pt x="3344" y="3952"/>
                  </a:cubicBezTo>
                  <a:cubicBezTo>
                    <a:pt x="3314" y="5533"/>
                    <a:pt x="4226" y="6992"/>
                    <a:pt x="5715" y="7630"/>
                  </a:cubicBezTo>
                  <a:cubicBezTo>
                    <a:pt x="1" y="8511"/>
                    <a:pt x="244" y="14712"/>
                    <a:pt x="244" y="14712"/>
                  </a:cubicBezTo>
                  <a:lnTo>
                    <a:pt x="13770" y="14773"/>
                  </a:lnTo>
                  <a:cubicBezTo>
                    <a:pt x="13770" y="14773"/>
                    <a:pt x="14074" y="8511"/>
                    <a:pt x="8390" y="7660"/>
                  </a:cubicBezTo>
                  <a:cubicBezTo>
                    <a:pt x="9849" y="6992"/>
                    <a:pt x="10791" y="5563"/>
                    <a:pt x="10761" y="3982"/>
                  </a:cubicBezTo>
                  <a:cubicBezTo>
                    <a:pt x="10761" y="1794"/>
                    <a:pt x="9120" y="1"/>
                    <a:pt x="705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3"/>
            <p:cNvSpPr/>
            <p:nvPr/>
          </p:nvSpPr>
          <p:spPr>
            <a:xfrm>
              <a:off x="911375" y="4541400"/>
              <a:ext cx="5837525" cy="5325"/>
            </a:xfrm>
            <a:custGeom>
              <a:avLst/>
              <a:gdLst/>
              <a:ahLst/>
              <a:cxnLst/>
              <a:rect l="l" t="t" r="r" b="b"/>
              <a:pathLst>
                <a:path w="233501" h="213" extrusionOk="0">
                  <a:moveTo>
                    <a:pt x="116750" y="0"/>
                  </a:moveTo>
                  <a:cubicBezTo>
                    <a:pt x="52281" y="0"/>
                    <a:pt x="1" y="30"/>
                    <a:pt x="1" y="122"/>
                  </a:cubicBezTo>
                  <a:cubicBezTo>
                    <a:pt x="1" y="182"/>
                    <a:pt x="52281" y="213"/>
                    <a:pt x="116750" y="213"/>
                  </a:cubicBezTo>
                  <a:cubicBezTo>
                    <a:pt x="181250" y="213"/>
                    <a:pt x="233500" y="152"/>
                    <a:pt x="233500" y="122"/>
                  </a:cubicBezTo>
                  <a:cubicBezTo>
                    <a:pt x="233500" y="61"/>
                    <a:pt x="181250" y="0"/>
                    <a:pt x="1167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3"/>
            <p:cNvSpPr/>
            <p:nvPr/>
          </p:nvSpPr>
          <p:spPr>
            <a:xfrm>
              <a:off x="2101375" y="1686475"/>
              <a:ext cx="3435500" cy="2856450"/>
            </a:xfrm>
            <a:custGeom>
              <a:avLst/>
              <a:gdLst/>
              <a:ahLst/>
              <a:cxnLst/>
              <a:rect l="l" t="t" r="r" b="b"/>
              <a:pathLst>
                <a:path w="137420" h="114258" extrusionOk="0">
                  <a:moveTo>
                    <a:pt x="4043" y="1"/>
                  </a:moveTo>
                  <a:cubicBezTo>
                    <a:pt x="1824" y="1"/>
                    <a:pt x="0" y="1794"/>
                    <a:pt x="0" y="4044"/>
                  </a:cubicBezTo>
                  <a:lnTo>
                    <a:pt x="0" y="95413"/>
                  </a:lnTo>
                  <a:cubicBezTo>
                    <a:pt x="0" y="97632"/>
                    <a:pt x="1824" y="99425"/>
                    <a:pt x="4043" y="99425"/>
                  </a:cubicBezTo>
                  <a:lnTo>
                    <a:pt x="53679" y="99425"/>
                  </a:lnTo>
                  <a:cubicBezTo>
                    <a:pt x="53679" y="99425"/>
                    <a:pt x="56840" y="109212"/>
                    <a:pt x="47053" y="114258"/>
                  </a:cubicBezTo>
                  <a:lnTo>
                    <a:pt x="93467" y="114258"/>
                  </a:lnTo>
                  <a:cubicBezTo>
                    <a:pt x="93467" y="114258"/>
                    <a:pt x="82433" y="110458"/>
                    <a:pt x="85260" y="99425"/>
                  </a:cubicBezTo>
                  <a:lnTo>
                    <a:pt x="133377" y="99425"/>
                  </a:lnTo>
                  <a:cubicBezTo>
                    <a:pt x="135626" y="99425"/>
                    <a:pt x="137419" y="97632"/>
                    <a:pt x="137419" y="95413"/>
                  </a:cubicBezTo>
                  <a:lnTo>
                    <a:pt x="137419" y="4044"/>
                  </a:lnTo>
                  <a:cubicBezTo>
                    <a:pt x="137419" y="1794"/>
                    <a:pt x="135626" y="1"/>
                    <a:pt x="1333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3"/>
            <p:cNvSpPr/>
            <p:nvPr/>
          </p:nvSpPr>
          <p:spPr>
            <a:xfrm>
              <a:off x="3734975" y="3912725"/>
              <a:ext cx="161625" cy="121325"/>
            </a:xfrm>
            <a:custGeom>
              <a:avLst/>
              <a:gdLst/>
              <a:ahLst/>
              <a:cxnLst/>
              <a:rect l="l" t="t" r="r" b="b"/>
              <a:pathLst>
                <a:path w="6465" h="4853" extrusionOk="0">
                  <a:moveTo>
                    <a:pt x="3236" y="0"/>
                  </a:moveTo>
                  <a:cubicBezTo>
                    <a:pt x="1379" y="0"/>
                    <a:pt x="0" y="2116"/>
                    <a:pt x="1375" y="4083"/>
                  </a:cubicBezTo>
                  <a:cubicBezTo>
                    <a:pt x="1436" y="4144"/>
                    <a:pt x="1496" y="4235"/>
                    <a:pt x="1588" y="4296"/>
                  </a:cubicBezTo>
                  <a:cubicBezTo>
                    <a:pt x="2143" y="4684"/>
                    <a:pt x="2709" y="4852"/>
                    <a:pt x="3235" y="4852"/>
                  </a:cubicBezTo>
                  <a:cubicBezTo>
                    <a:pt x="5098" y="4852"/>
                    <a:pt x="6465" y="2737"/>
                    <a:pt x="5114" y="770"/>
                  </a:cubicBezTo>
                  <a:cubicBezTo>
                    <a:pt x="5053" y="679"/>
                    <a:pt x="4962" y="618"/>
                    <a:pt x="4870" y="557"/>
                  </a:cubicBezTo>
                  <a:cubicBezTo>
                    <a:pt x="4322" y="169"/>
                    <a:pt x="3760" y="0"/>
                    <a:pt x="32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3"/>
            <p:cNvSpPr/>
            <p:nvPr/>
          </p:nvSpPr>
          <p:spPr>
            <a:xfrm>
              <a:off x="2174325" y="1823275"/>
              <a:ext cx="3282750" cy="1947600"/>
            </a:xfrm>
            <a:custGeom>
              <a:avLst/>
              <a:gdLst/>
              <a:ahLst/>
              <a:cxnLst/>
              <a:rect l="l" t="t" r="r" b="b"/>
              <a:pathLst>
                <a:path w="131310" h="77904" extrusionOk="0">
                  <a:moveTo>
                    <a:pt x="1246" y="0"/>
                  </a:moveTo>
                  <a:cubicBezTo>
                    <a:pt x="547" y="0"/>
                    <a:pt x="0" y="547"/>
                    <a:pt x="0" y="1246"/>
                  </a:cubicBezTo>
                  <a:lnTo>
                    <a:pt x="0" y="76658"/>
                  </a:lnTo>
                  <a:cubicBezTo>
                    <a:pt x="0" y="77357"/>
                    <a:pt x="547" y="77904"/>
                    <a:pt x="1246" y="77904"/>
                  </a:cubicBezTo>
                  <a:lnTo>
                    <a:pt x="130063" y="77904"/>
                  </a:lnTo>
                  <a:cubicBezTo>
                    <a:pt x="130763" y="77904"/>
                    <a:pt x="131310" y="77357"/>
                    <a:pt x="131310" y="76658"/>
                  </a:cubicBezTo>
                  <a:lnTo>
                    <a:pt x="131310" y="1246"/>
                  </a:lnTo>
                  <a:cubicBezTo>
                    <a:pt x="131310" y="547"/>
                    <a:pt x="130763" y="0"/>
                    <a:pt x="13006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3"/>
            <p:cNvSpPr/>
            <p:nvPr/>
          </p:nvSpPr>
          <p:spPr>
            <a:xfrm>
              <a:off x="2172057" y="1966892"/>
              <a:ext cx="3282868" cy="1804775"/>
            </a:xfrm>
            <a:custGeom>
              <a:avLst/>
              <a:gdLst/>
              <a:ahLst/>
              <a:cxnLst/>
              <a:rect l="l" t="t" r="r" b="b"/>
              <a:pathLst>
                <a:path w="131341" h="72191" extrusionOk="0">
                  <a:moveTo>
                    <a:pt x="1" y="1"/>
                  </a:moveTo>
                  <a:lnTo>
                    <a:pt x="1" y="72190"/>
                  </a:lnTo>
                  <a:lnTo>
                    <a:pt x="131341" y="72190"/>
                  </a:lnTo>
                  <a:lnTo>
                    <a:pt x="1313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3"/>
            <p:cNvSpPr/>
            <p:nvPr/>
          </p:nvSpPr>
          <p:spPr>
            <a:xfrm>
              <a:off x="2382525" y="1872650"/>
              <a:ext cx="61575" cy="52275"/>
            </a:xfrm>
            <a:custGeom>
              <a:avLst/>
              <a:gdLst/>
              <a:ahLst/>
              <a:cxnLst/>
              <a:rect l="l" t="t" r="r" b="b"/>
              <a:pathLst>
                <a:path w="2463" h="2091" extrusionOk="0">
                  <a:moveTo>
                    <a:pt x="1399" y="1"/>
                  </a:moveTo>
                  <a:cubicBezTo>
                    <a:pt x="457" y="1"/>
                    <a:pt x="1" y="1125"/>
                    <a:pt x="669" y="1794"/>
                  </a:cubicBezTo>
                  <a:cubicBezTo>
                    <a:pt x="874" y="1999"/>
                    <a:pt x="1131" y="2091"/>
                    <a:pt x="1386" y="2091"/>
                  </a:cubicBezTo>
                  <a:cubicBezTo>
                    <a:pt x="1929" y="2091"/>
                    <a:pt x="2463" y="1675"/>
                    <a:pt x="2463" y="1034"/>
                  </a:cubicBezTo>
                  <a:cubicBezTo>
                    <a:pt x="2463" y="457"/>
                    <a:pt x="1976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3"/>
            <p:cNvSpPr/>
            <p:nvPr/>
          </p:nvSpPr>
          <p:spPr>
            <a:xfrm>
              <a:off x="2223700" y="1872650"/>
              <a:ext cx="60825" cy="52275"/>
            </a:xfrm>
            <a:custGeom>
              <a:avLst/>
              <a:gdLst/>
              <a:ahLst/>
              <a:cxnLst/>
              <a:rect l="l" t="t" r="r" b="b"/>
              <a:pathLst>
                <a:path w="2433" h="2091" extrusionOk="0">
                  <a:moveTo>
                    <a:pt x="1399" y="1"/>
                  </a:moveTo>
                  <a:cubicBezTo>
                    <a:pt x="457" y="1"/>
                    <a:pt x="1" y="1125"/>
                    <a:pt x="639" y="1794"/>
                  </a:cubicBezTo>
                  <a:cubicBezTo>
                    <a:pt x="853" y="1999"/>
                    <a:pt x="1114" y="2091"/>
                    <a:pt x="1370" y="2091"/>
                  </a:cubicBezTo>
                  <a:cubicBezTo>
                    <a:pt x="1913" y="2091"/>
                    <a:pt x="2433" y="1675"/>
                    <a:pt x="2433" y="1034"/>
                  </a:cubicBezTo>
                  <a:cubicBezTo>
                    <a:pt x="2433" y="457"/>
                    <a:pt x="1977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3"/>
            <p:cNvSpPr/>
            <p:nvPr/>
          </p:nvSpPr>
          <p:spPr>
            <a:xfrm>
              <a:off x="2299700" y="1872650"/>
              <a:ext cx="61575" cy="52275"/>
            </a:xfrm>
            <a:custGeom>
              <a:avLst/>
              <a:gdLst/>
              <a:ahLst/>
              <a:cxnLst/>
              <a:rect l="l" t="t" r="r" b="b"/>
              <a:pathLst>
                <a:path w="2463" h="2091" extrusionOk="0">
                  <a:moveTo>
                    <a:pt x="1399" y="1"/>
                  </a:moveTo>
                  <a:cubicBezTo>
                    <a:pt x="487" y="1"/>
                    <a:pt x="1" y="1125"/>
                    <a:pt x="669" y="1794"/>
                  </a:cubicBezTo>
                  <a:cubicBezTo>
                    <a:pt x="883" y="1999"/>
                    <a:pt x="1144" y="2091"/>
                    <a:pt x="1400" y="2091"/>
                  </a:cubicBezTo>
                  <a:cubicBezTo>
                    <a:pt x="1943" y="2091"/>
                    <a:pt x="2463" y="1675"/>
                    <a:pt x="2463" y="1034"/>
                  </a:cubicBezTo>
                  <a:cubicBezTo>
                    <a:pt x="2463" y="457"/>
                    <a:pt x="1976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3"/>
            <p:cNvSpPr/>
            <p:nvPr/>
          </p:nvSpPr>
          <p:spPr>
            <a:xfrm>
              <a:off x="3431175" y="2621900"/>
              <a:ext cx="255350" cy="32700"/>
            </a:xfrm>
            <a:custGeom>
              <a:avLst/>
              <a:gdLst/>
              <a:ahLst/>
              <a:cxnLst/>
              <a:rect l="l" t="t" r="r" b="b"/>
              <a:pathLst>
                <a:path w="10214" h="1308" extrusionOk="0">
                  <a:moveTo>
                    <a:pt x="1" y="1"/>
                  </a:moveTo>
                  <a:lnTo>
                    <a:pt x="1" y="1308"/>
                  </a:lnTo>
                  <a:lnTo>
                    <a:pt x="10214" y="1308"/>
                  </a:lnTo>
                  <a:lnTo>
                    <a:pt x="1021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3"/>
            <p:cNvSpPr/>
            <p:nvPr/>
          </p:nvSpPr>
          <p:spPr>
            <a:xfrm>
              <a:off x="3431175" y="2726025"/>
              <a:ext cx="1205975" cy="543325"/>
            </a:xfrm>
            <a:custGeom>
              <a:avLst/>
              <a:gdLst/>
              <a:ahLst/>
              <a:cxnLst/>
              <a:rect l="l" t="t" r="r" b="b"/>
              <a:pathLst>
                <a:path w="48239" h="21733" extrusionOk="0">
                  <a:moveTo>
                    <a:pt x="1" y="0"/>
                  </a:moveTo>
                  <a:lnTo>
                    <a:pt x="1" y="21733"/>
                  </a:lnTo>
                  <a:lnTo>
                    <a:pt x="48239" y="21733"/>
                  </a:lnTo>
                  <a:lnTo>
                    <a:pt x="4823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3"/>
            <p:cNvSpPr/>
            <p:nvPr/>
          </p:nvSpPr>
          <p:spPr>
            <a:xfrm>
              <a:off x="3474500" y="2879500"/>
              <a:ext cx="1104900" cy="343500"/>
            </a:xfrm>
            <a:custGeom>
              <a:avLst/>
              <a:gdLst/>
              <a:ahLst/>
              <a:cxnLst/>
              <a:rect l="l" t="t" r="r" b="b"/>
              <a:pathLst>
                <a:path w="44196" h="13740" extrusionOk="0">
                  <a:moveTo>
                    <a:pt x="13648" y="1"/>
                  </a:moveTo>
                  <a:lnTo>
                    <a:pt x="0" y="13740"/>
                  </a:lnTo>
                  <a:lnTo>
                    <a:pt x="44196" y="13740"/>
                  </a:lnTo>
                  <a:lnTo>
                    <a:pt x="31885" y="4743"/>
                  </a:lnTo>
                  <a:lnTo>
                    <a:pt x="25502" y="10457"/>
                  </a:lnTo>
                  <a:lnTo>
                    <a:pt x="1364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3"/>
            <p:cNvSpPr/>
            <p:nvPr/>
          </p:nvSpPr>
          <p:spPr>
            <a:xfrm>
              <a:off x="4034525" y="2889400"/>
              <a:ext cx="94250" cy="80550"/>
            </a:xfrm>
            <a:custGeom>
              <a:avLst/>
              <a:gdLst/>
              <a:ahLst/>
              <a:cxnLst/>
              <a:rect l="l" t="t" r="r" b="b"/>
              <a:pathLst>
                <a:path w="3770" h="3222" extrusionOk="0">
                  <a:moveTo>
                    <a:pt x="2159" y="0"/>
                  </a:moveTo>
                  <a:cubicBezTo>
                    <a:pt x="730" y="0"/>
                    <a:pt x="1" y="1733"/>
                    <a:pt x="1034" y="2736"/>
                  </a:cubicBezTo>
                  <a:cubicBezTo>
                    <a:pt x="1360" y="3072"/>
                    <a:pt x="1763" y="3221"/>
                    <a:pt x="2159" y="3221"/>
                  </a:cubicBezTo>
                  <a:cubicBezTo>
                    <a:pt x="2981" y="3221"/>
                    <a:pt x="3770" y="2575"/>
                    <a:pt x="3770" y="1611"/>
                  </a:cubicBezTo>
                  <a:cubicBezTo>
                    <a:pt x="3770" y="699"/>
                    <a:pt x="3071" y="0"/>
                    <a:pt x="215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3"/>
            <p:cNvSpPr/>
            <p:nvPr/>
          </p:nvSpPr>
          <p:spPr>
            <a:xfrm>
              <a:off x="3473725" y="2767050"/>
              <a:ext cx="1109475" cy="458225"/>
            </a:xfrm>
            <a:custGeom>
              <a:avLst/>
              <a:gdLst/>
              <a:ahLst/>
              <a:cxnLst/>
              <a:rect l="l" t="t" r="r" b="b"/>
              <a:pathLst>
                <a:path w="44379" h="18329" extrusionOk="0">
                  <a:moveTo>
                    <a:pt x="244" y="0"/>
                  </a:moveTo>
                  <a:lnTo>
                    <a:pt x="1" y="122"/>
                  </a:lnTo>
                  <a:lnTo>
                    <a:pt x="1" y="2584"/>
                  </a:lnTo>
                  <a:lnTo>
                    <a:pt x="1" y="4985"/>
                  </a:lnTo>
                  <a:lnTo>
                    <a:pt x="1" y="9666"/>
                  </a:lnTo>
                  <a:cubicBezTo>
                    <a:pt x="31" y="12706"/>
                    <a:pt x="31" y="15563"/>
                    <a:pt x="31" y="18238"/>
                  </a:cubicBezTo>
                  <a:lnTo>
                    <a:pt x="31" y="18329"/>
                  </a:lnTo>
                  <a:lnTo>
                    <a:pt x="244" y="18329"/>
                  </a:lnTo>
                  <a:lnTo>
                    <a:pt x="32129" y="18268"/>
                  </a:lnTo>
                  <a:lnTo>
                    <a:pt x="40944" y="18268"/>
                  </a:lnTo>
                  <a:lnTo>
                    <a:pt x="31977" y="18238"/>
                  </a:lnTo>
                  <a:lnTo>
                    <a:pt x="458" y="18177"/>
                  </a:lnTo>
                  <a:lnTo>
                    <a:pt x="458" y="18177"/>
                  </a:lnTo>
                  <a:cubicBezTo>
                    <a:pt x="487" y="15558"/>
                    <a:pt x="487" y="12732"/>
                    <a:pt x="487" y="9727"/>
                  </a:cubicBezTo>
                  <a:lnTo>
                    <a:pt x="487" y="5046"/>
                  </a:lnTo>
                  <a:lnTo>
                    <a:pt x="487" y="274"/>
                  </a:lnTo>
                  <a:lnTo>
                    <a:pt x="43924" y="274"/>
                  </a:lnTo>
                  <a:cubicBezTo>
                    <a:pt x="43984" y="5644"/>
                    <a:pt x="44014" y="10140"/>
                    <a:pt x="44044" y="13283"/>
                  </a:cubicBezTo>
                  <a:cubicBezTo>
                    <a:pt x="44075" y="14864"/>
                    <a:pt x="44105" y="16110"/>
                    <a:pt x="44105" y="16992"/>
                  </a:cubicBezTo>
                  <a:cubicBezTo>
                    <a:pt x="44105" y="17387"/>
                    <a:pt x="44105" y="17721"/>
                    <a:pt x="44105" y="17964"/>
                  </a:cubicBezTo>
                  <a:lnTo>
                    <a:pt x="44105" y="18207"/>
                  </a:lnTo>
                  <a:cubicBezTo>
                    <a:pt x="44105" y="18238"/>
                    <a:pt x="44105" y="18268"/>
                    <a:pt x="44105" y="18299"/>
                  </a:cubicBezTo>
                  <a:cubicBezTo>
                    <a:pt x="44135" y="18299"/>
                    <a:pt x="44166" y="18207"/>
                    <a:pt x="44166" y="18147"/>
                  </a:cubicBezTo>
                  <a:lnTo>
                    <a:pt x="44166" y="17903"/>
                  </a:lnTo>
                  <a:cubicBezTo>
                    <a:pt x="44196" y="17660"/>
                    <a:pt x="44196" y="17356"/>
                    <a:pt x="44196" y="16931"/>
                  </a:cubicBezTo>
                  <a:cubicBezTo>
                    <a:pt x="44227" y="16080"/>
                    <a:pt x="44227" y="14833"/>
                    <a:pt x="44257" y="13283"/>
                  </a:cubicBezTo>
                  <a:cubicBezTo>
                    <a:pt x="44287" y="10092"/>
                    <a:pt x="44318" y="5532"/>
                    <a:pt x="44379" y="92"/>
                  </a:cubicBezTo>
                  <a:lnTo>
                    <a:pt x="4437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3"/>
            <p:cNvSpPr/>
            <p:nvPr/>
          </p:nvSpPr>
          <p:spPr>
            <a:xfrm>
              <a:off x="3438775" y="3386350"/>
              <a:ext cx="110975" cy="95075"/>
            </a:xfrm>
            <a:custGeom>
              <a:avLst/>
              <a:gdLst/>
              <a:ahLst/>
              <a:cxnLst/>
              <a:rect l="l" t="t" r="r" b="b"/>
              <a:pathLst>
                <a:path w="4439" h="3803" extrusionOk="0">
                  <a:moveTo>
                    <a:pt x="2554" y="1"/>
                  </a:moveTo>
                  <a:cubicBezTo>
                    <a:pt x="852" y="1"/>
                    <a:pt x="1" y="2037"/>
                    <a:pt x="1186" y="3223"/>
                  </a:cubicBezTo>
                  <a:cubicBezTo>
                    <a:pt x="1576" y="3623"/>
                    <a:pt x="2062" y="3803"/>
                    <a:pt x="2538" y="3803"/>
                  </a:cubicBezTo>
                  <a:cubicBezTo>
                    <a:pt x="3509" y="3803"/>
                    <a:pt x="4438" y="3057"/>
                    <a:pt x="4438" y="1916"/>
                  </a:cubicBezTo>
                  <a:cubicBezTo>
                    <a:pt x="4438" y="852"/>
                    <a:pt x="3587" y="1"/>
                    <a:pt x="2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3"/>
            <p:cNvSpPr/>
            <p:nvPr/>
          </p:nvSpPr>
          <p:spPr>
            <a:xfrm>
              <a:off x="3588475" y="3406125"/>
              <a:ext cx="749275" cy="4575"/>
            </a:xfrm>
            <a:custGeom>
              <a:avLst/>
              <a:gdLst/>
              <a:ahLst/>
              <a:cxnLst/>
              <a:rect l="l" t="t" r="r" b="b"/>
              <a:pathLst>
                <a:path w="29971" h="183" extrusionOk="0">
                  <a:moveTo>
                    <a:pt x="14986" y="0"/>
                  </a:moveTo>
                  <a:cubicBezTo>
                    <a:pt x="6688" y="0"/>
                    <a:pt x="1" y="31"/>
                    <a:pt x="1" y="91"/>
                  </a:cubicBezTo>
                  <a:cubicBezTo>
                    <a:pt x="1" y="152"/>
                    <a:pt x="6718" y="182"/>
                    <a:pt x="14986" y="182"/>
                  </a:cubicBezTo>
                  <a:cubicBezTo>
                    <a:pt x="23253" y="182"/>
                    <a:pt x="29971" y="152"/>
                    <a:pt x="29971" y="91"/>
                  </a:cubicBezTo>
                  <a:cubicBezTo>
                    <a:pt x="29971" y="31"/>
                    <a:pt x="23253" y="0"/>
                    <a:pt x="1498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3"/>
            <p:cNvSpPr/>
            <p:nvPr/>
          </p:nvSpPr>
          <p:spPr>
            <a:xfrm>
              <a:off x="3588475" y="3440300"/>
              <a:ext cx="749275" cy="4600"/>
            </a:xfrm>
            <a:custGeom>
              <a:avLst/>
              <a:gdLst/>
              <a:ahLst/>
              <a:cxnLst/>
              <a:rect l="l" t="t" r="r" b="b"/>
              <a:pathLst>
                <a:path w="29971" h="184" extrusionOk="0">
                  <a:moveTo>
                    <a:pt x="14986" y="1"/>
                  </a:moveTo>
                  <a:cubicBezTo>
                    <a:pt x="6688" y="1"/>
                    <a:pt x="1" y="31"/>
                    <a:pt x="1" y="92"/>
                  </a:cubicBezTo>
                  <a:cubicBezTo>
                    <a:pt x="1" y="153"/>
                    <a:pt x="6718" y="183"/>
                    <a:pt x="14986" y="183"/>
                  </a:cubicBezTo>
                  <a:cubicBezTo>
                    <a:pt x="23253" y="183"/>
                    <a:pt x="29971" y="153"/>
                    <a:pt x="29971" y="92"/>
                  </a:cubicBezTo>
                  <a:cubicBezTo>
                    <a:pt x="29971" y="31"/>
                    <a:pt x="23253" y="1"/>
                    <a:pt x="1498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3"/>
            <p:cNvSpPr/>
            <p:nvPr/>
          </p:nvSpPr>
          <p:spPr>
            <a:xfrm>
              <a:off x="3588475" y="3479825"/>
              <a:ext cx="400500" cy="4575"/>
            </a:xfrm>
            <a:custGeom>
              <a:avLst/>
              <a:gdLst/>
              <a:ahLst/>
              <a:cxnLst/>
              <a:rect l="l" t="t" r="r" b="b"/>
              <a:pathLst>
                <a:path w="16020" h="183" extrusionOk="0">
                  <a:moveTo>
                    <a:pt x="7995" y="0"/>
                  </a:moveTo>
                  <a:cubicBezTo>
                    <a:pt x="5776" y="0"/>
                    <a:pt x="3800" y="0"/>
                    <a:pt x="2341" y="31"/>
                  </a:cubicBezTo>
                  <a:lnTo>
                    <a:pt x="609" y="61"/>
                  </a:lnTo>
                  <a:cubicBezTo>
                    <a:pt x="396" y="61"/>
                    <a:pt x="183" y="61"/>
                    <a:pt x="1" y="92"/>
                  </a:cubicBezTo>
                  <a:cubicBezTo>
                    <a:pt x="213" y="122"/>
                    <a:pt x="396" y="122"/>
                    <a:pt x="609" y="122"/>
                  </a:cubicBezTo>
                  <a:lnTo>
                    <a:pt x="2341" y="152"/>
                  </a:lnTo>
                  <a:cubicBezTo>
                    <a:pt x="3800" y="183"/>
                    <a:pt x="5776" y="183"/>
                    <a:pt x="7995" y="183"/>
                  </a:cubicBezTo>
                  <a:cubicBezTo>
                    <a:pt x="10214" y="183"/>
                    <a:pt x="12220" y="152"/>
                    <a:pt x="13679" y="152"/>
                  </a:cubicBezTo>
                  <a:lnTo>
                    <a:pt x="15381" y="122"/>
                  </a:lnTo>
                  <a:cubicBezTo>
                    <a:pt x="15594" y="122"/>
                    <a:pt x="15806" y="122"/>
                    <a:pt x="16019" y="92"/>
                  </a:cubicBezTo>
                  <a:cubicBezTo>
                    <a:pt x="15806" y="61"/>
                    <a:pt x="15594" y="61"/>
                    <a:pt x="15381" y="61"/>
                  </a:cubicBezTo>
                  <a:lnTo>
                    <a:pt x="13679" y="31"/>
                  </a:lnTo>
                  <a:cubicBezTo>
                    <a:pt x="12220" y="0"/>
                    <a:pt x="10214" y="0"/>
                    <a:pt x="79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3"/>
            <p:cNvSpPr/>
            <p:nvPr/>
          </p:nvSpPr>
          <p:spPr>
            <a:xfrm>
              <a:off x="3453975" y="3567975"/>
              <a:ext cx="95775" cy="95775"/>
            </a:xfrm>
            <a:custGeom>
              <a:avLst/>
              <a:gdLst/>
              <a:ahLst/>
              <a:cxnLst/>
              <a:rect l="l" t="t" r="r" b="b"/>
              <a:pathLst>
                <a:path w="3831" h="3831" extrusionOk="0">
                  <a:moveTo>
                    <a:pt x="1916" y="0"/>
                  </a:moveTo>
                  <a:cubicBezTo>
                    <a:pt x="852" y="0"/>
                    <a:pt x="1" y="851"/>
                    <a:pt x="1" y="1915"/>
                  </a:cubicBezTo>
                  <a:cubicBezTo>
                    <a:pt x="1" y="2979"/>
                    <a:pt x="852" y="3830"/>
                    <a:pt x="1916" y="3830"/>
                  </a:cubicBezTo>
                  <a:cubicBezTo>
                    <a:pt x="2979" y="3830"/>
                    <a:pt x="3830" y="2979"/>
                    <a:pt x="3830" y="1915"/>
                  </a:cubicBezTo>
                  <a:cubicBezTo>
                    <a:pt x="3830" y="851"/>
                    <a:pt x="2979" y="0"/>
                    <a:pt x="19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3"/>
            <p:cNvSpPr/>
            <p:nvPr/>
          </p:nvSpPr>
          <p:spPr>
            <a:xfrm>
              <a:off x="3588475" y="3587725"/>
              <a:ext cx="749275" cy="4600"/>
            </a:xfrm>
            <a:custGeom>
              <a:avLst/>
              <a:gdLst/>
              <a:ahLst/>
              <a:cxnLst/>
              <a:rect l="l" t="t" r="r" b="b"/>
              <a:pathLst>
                <a:path w="29971" h="184" extrusionOk="0">
                  <a:moveTo>
                    <a:pt x="14986" y="1"/>
                  </a:moveTo>
                  <a:cubicBezTo>
                    <a:pt x="6688" y="1"/>
                    <a:pt x="1" y="31"/>
                    <a:pt x="1" y="92"/>
                  </a:cubicBezTo>
                  <a:cubicBezTo>
                    <a:pt x="1" y="153"/>
                    <a:pt x="6718" y="183"/>
                    <a:pt x="14986" y="183"/>
                  </a:cubicBezTo>
                  <a:cubicBezTo>
                    <a:pt x="23253" y="183"/>
                    <a:pt x="29971" y="153"/>
                    <a:pt x="29971" y="92"/>
                  </a:cubicBezTo>
                  <a:cubicBezTo>
                    <a:pt x="29971" y="31"/>
                    <a:pt x="23253" y="1"/>
                    <a:pt x="1498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3"/>
            <p:cNvSpPr/>
            <p:nvPr/>
          </p:nvSpPr>
          <p:spPr>
            <a:xfrm>
              <a:off x="3588475" y="3621925"/>
              <a:ext cx="749275" cy="4575"/>
            </a:xfrm>
            <a:custGeom>
              <a:avLst/>
              <a:gdLst/>
              <a:ahLst/>
              <a:cxnLst/>
              <a:rect l="l" t="t" r="r" b="b"/>
              <a:pathLst>
                <a:path w="29971" h="183" extrusionOk="0">
                  <a:moveTo>
                    <a:pt x="14986" y="0"/>
                  </a:moveTo>
                  <a:cubicBezTo>
                    <a:pt x="6688" y="0"/>
                    <a:pt x="1" y="31"/>
                    <a:pt x="1" y="92"/>
                  </a:cubicBezTo>
                  <a:cubicBezTo>
                    <a:pt x="1" y="152"/>
                    <a:pt x="6718" y="183"/>
                    <a:pt x="14986" y="183"/>
                  </a:cubicBezTo>
                  <a:cubicBezTo>
                    <a:pt x="23253" y="183"/>
                    <a:pt x="29971" y="152"/>
                    <a:pt x="29971" y="92"/>
                  </a:cubicBezTo>
                  <a:cubicBezTo>
                    <a:pt x="29971" y="31"/>
                    <a:pt x="23253" y="0"/>
                    <a:pt x="1498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3"/>
            <p:cNvSpPr/>
            <p:nvPr/>
          </p:nvSpPr>
          <p:spPr>
            <a:xfrm>
              <a:off x="3588475" y="3661450"/>
              <a:ext cx="400500" cy="4575"/>
            </a:xfrm>
            <a:custGeom>
              <a:avLst/>
              <a:gdLst/>
              <a:ahLst/>
              <a:cxnLst/>
              <a:rect l="l" t="t" r="r" b="b"/>
              <a:pathLst>
                <a:path w="16020" h="183" extrusionOk="0">
                  <a:moveTo>
                    <a:pt x="7995" y="0"/>
                  </a:moveTo>
                  <a:cubicBezTo>
                    <a:pt x="5776" y="0"/>
                    <a:pt x="3800" y="0"/>
                    <a:pt x="2341" y="30"/>
                  </a:cubicBezTo>
                  <a:lnTo>
                    <a:pt x="609" y="61"/>
                  </a:lnTo>
                  <a:cubicBezTo>
                    <a:pt x="396" y="61"/>
                    <a:pt x="183" y="61"/>
                    <a:pt x="1" y="91"/>
                  </a:cubicBezTo>
                  <a:cubicBezTo>
                    <a:pt x="183" y="122"/>
                    <a:pt x="396" y="122"/>
                    <a:pt x="609" y="122"/>
                  </a:cubicBezTo>
                  <a:lnTo>
                    <a:pt x="2341" y="152"/>
                  </a:lnTo>
                  <a:cubicBezTo>
                    <a:pt x="3800" y="182"/>
                    <a:pt x="5776" y="182"/>
                    <a:pt x="7995" y="182"/>
                  </a:cubicBezTo>
                  <a:cubicBezTo>
                    <a:pt x="10214" y="182"/>
                    <a:pt x="12220" y="152"/>
                    <a:pt x="13679" y="152"/>
                  </a:cubicBezTo>
                  <a:lnTo>
                    <a:pt x="15381" y="122"/>
                  </a:lnTo>
                  <a:cubicBezTo>
                    <a:pt x="15594" y="122"/>
                    <a:pt x="15806" y="122"/>
                    <a:pt x="16019" y="91"/>
                  </a:cubicBezTo>
                  <a:cubicBezTo>
                    <a:pt x="15806" y="61"/>
                    <a:pt x="15594" y="61"/>
                    <a:pt x="15381" y="61"/>
                  </a:cubicBezTo>
                  <a:lnTo>
                    <a:pt x="13679" y="30"/>
                  </a:lnTo>
                  <a:cubicBezTo>
                    <a:pt x="12220" y="0"/>
                    <a:pt x="10214" y="0"/>
                    <a:pt x="79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3"/>
            <p:cNvSpPr/>
            <p:nvPr/>
          </p:nvSpPr>
          <p:spPr>
            <a:xfrm>
              <a:off x="2174325" y="1964600"/>
              <a:ext cx="3282750" cy="538800"/>
            </a:xfrm>
            <a:custGeom>
              <a:avLst/>
              <a:gdLst/>
              <a:ahLst/>
              <a:cxnLst/>
              <a:rect l="l" t="t" r="r" b="b"/>
              <a:pathLst>
                <a:path w="131310" h="21552" extrusionOk="0">
                  <a:moveTo>
                    <a:pt x="0" y="1"/>
                  </a:moveTo>
                  <a:lnTo>
                    <a:pt x="0" y="21551"/>
                  </a:lnTo>
                  <a:lnTo>
                    <a:pt x="131310" y="21551"/>
                  </a:lnTo>
                  <a:lnTo>
                    <a:pt x="131310" y="1"/>
                  </a:lnTo>
                  <a:close/>
                </a:path>
              </a:pathLst>
            </a:custGeom>
            <a:solidFill>
              <a:srgbClr val="455A6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3"/>
            <p:cNvSpPr/>
            <p:nvPr/>
          </p:nvSpPr>
          <p:spPr>
            <a:xfrm>
              <a:off x="3628750" y="2150775"/>
              <a:ext cx="763725" cy="55500"/>
            </a:xfrm>
            <a:custGeom>
              <a:avLst/>
              <a:gdLst/>
              <a:ahLst/>
              <a:cxnLst/>
              <a:rect l="l" t="t" r="r" b="b"/>
              <a:pathLst>
                <a:path w="30549" h="2220" extrusionOk="0">
                  <a:moveTo>
                    <a:pt x="1" y="1"/>
                  </a:moveTo>
                  <a:lnTo>
                    <a:pt x="1" y="2219"/>
                  </a:lnTo>
                  <a:lnTo>
                    <a:pt x="30548" y="2219"/>
                  </a:lnTo>
                  <a:lnTo>
                    <a:pt x="3054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3"/>
            <p:cNvSpPr/>
            <p:nvPr/>
          </p:nvSpPr>
          <p:spPr>
            <a:xfrm>
              <a:off x="3256400" y="2305025"/>
              <a:ext cx="1464350" cy="4600"/>
            </a:xfrm>
            <a:custGeom>
              <a:avLst/>
              <a:gdLst/>
              <a:ahLst/>
              <a:cxnLst/>
              <a:rect l="l" t="t" r="r" b="b"/>
              <a:pathLst>
                <a:path w="58574" h="184" extrusionOk="0">
                  <a:moveTo>
                    <a:pt x="29302" y="1"/>
                  </a:moveTo>
                  <a:lnTo>
                    <a:pt x="8147" y="31"/>
                  </a:lnTo>
                  <a:lnTo>
                    <a:pt x="1733" y="62"/>
                  </a:lnTo>
                  <a:lnTo>
                    <a:pt x="1" y="92"/>
                  </a:lnTo>
                  <a:lnTo>
                    <a:pt x="1733" y="123"/>
                  </a:lnTo>
                  <a:lnTo>
                    <a:pt x="8147" y="153"/>
                  </a:lnTo>
                  <a:lnTo>
                    <a:pt x="29302" y="183"/>
                  </a:lnTo>
                  <a:lnTo>
                    <a:pt x="50427" y="153"/>
                  </a:lnTo>
                  <a:lnTo>
                    <a:pt x="56841" y="123"/>
                  </a:lnTo>
                  <a:lnTo>
                    <a:pt x="58573" y="92"/>
                  </a:lnTo>
                  <a:lnTo>
                    <a:pt x="56841" y="62"/>
                  </a:lnTo>
                  <a:lnTo>
                    <a:pt x="50427" y="31"/>
                  </a:lnTo>
                  <a:lnTo>
                    <a:pt x="2930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3"/>
            <p:cNvSpPr/>
            <p:nvPr/>
          </p:nvSpPr>
          <p:spPr>
            <a:xfrm>
              <a:off x="3607475" y="2364300"/>
              <a:ext cx="807025" cy="3825"/>
            </a:xfrm>
            <a:custGeom>
              <a:avLst/>
              <a:gdLst/>
              <a:ahLst/>
              <a:cxnLst/>
              <a:rect l="l" t="t" r="r" b="b"/>
              <a:pathLst>
                <a:path w="32281" h="153" extrusionOk="0">
                  <a:moveTo>
                    <a:pt x="4712" y="1"/>
                  </a:moveTo>
                  <a:lnTo>
                    <a:pt x="1247" y="62"/>
                  </a:lnTo>
                  <a:lnTo>
                    <a:pt x="1" y="62"/>
                  </a:lnTo>
                  <a:cubicBezTo>
                    <a:pt x="92" y="92"/>
                    <a:pt x="213" y="92"/>
                    <a:pt x="305" y="92"/>
                  </a:cubicBezTo>
                  <a:lnTo>
                    <a:pt x="1247" y="92"/>
                  </a:lnTo>
                  <a:lnTo>
                    <a:pt x="4712" y="122"/>
                  </a:lnTo>
                  <a:lnTo>
                    <a:pt x="16141" y="153"/>
                  </a:lnTo>
                  <a:lnTo>
                    <a:pt x="27569" y="122"/>
                  </a:lnTo>
                  <a:lnTo>
                    <a:pt x="31004" y="92"/>
                  </a:lnTo>
                  <a:lnTo>
                    <a:pt x="31977" y="92"/>
                  </a:lnTo>
                  <a:cubicBezTo>
                    <a:pt x="32068" y="92"/>
                    <a:pt x="32190" y="92"/>
                    <a:pt x="32281" y="62"/>
                  </a:cubicBezTo>
                  <a:lnTo>
                    <a:pt x="31004" y="62"/>
                  </a:lnTo>
                  <a:lnTo>
                    <a:pt x="27569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3"/>
            <p:cNvSpPr/>
            <p:nvPr/>
          </p:nvSpPr>
          <p:spPr>
            <a:xfrm>
              <a:off x="2319450" y="2228275"/>
              <a:ext cx="643650" cy="550600"/>
            </a:xfrm>
            <a:custGeom>
              <a:avLst/>
              <a:gdLst/>
              <a:ahLst/>
              <a:cxnLst/>
              <a:rect l="l" t="t" r="r" b="b"/>
              <a:pathLst>
                <a:path w="25746" h="22024" extrusionOk="0">
                  <a:moveTo>
                    <a:pt x="14712" y="1"/>
                  </a:moveTo>
                  <a:cubicBezTo>
                    <a:pt x="4895" y="1"/>
                    <a:pt x="1" y="11855"/>
                    <a:pt x="6931" y="18785"/>
                  </a:cubicBezTo>
                  <a:cubicBezTo>
                    <a:pt x="9047" y="20901"/>
                    <a:pt x="11871" y="22023"/>
                    <a:pt x="14738" y="22023"/>
                  </a:cubicBezTo>
                  <a:cubicBezTo>
                    <a:pt x="16154" y="22023"/>
                    <a:pt x="17581" y="21749"/>
                    <a:pt x="18937" y="21187"/>
                  </a:cubicBezTo>
                  <a:cubicBezTo>
                    <a:pt x="23041" y="19485"/>
                    <a:pt x="25746" y="15472"/>
                    <a:pt x="25746" y="11004"/>
                  </a:cubicBezTo>
                  <a:cubicBezTo>
                    <a:pt x="25746" y="4925"/>
                    <a:pt x="20791" y="1"/>
                    <a:pt x="147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3"/>
            <p:cNvSpPr/>
            <p:nvPr/>
          </p:nvSpPr>
          <p:spPr>
            <a:xfrm>
              <a:off x="2386325" y="3100650"/>
              <a:ext cx="631500" cy="5325"/>
            </a:xfrm>
            <a:custGeom>
              <a:avLst/>
              <a:gdLst/>
              <a:ahLst/>
              <a:cxnLst/>
              <a:rect l="l" t="t" r="r" b="b"/>
              <a:pathLst>
                <a:path w="25260" h="213" extrusionOk="0">
                  <a:moveTo>
                    <a:pt x="12615" y="0"/>
                  </a:moveTo>
                  <a:cubicBezTo>
                    <a:pt x="5654" y="0"/>
                    <a:pt x="1" y="61"/>
                    <a:pt x="1" y="122"/>
                  </a:cubicBezTo>
                  <a:cubicBezTo>
                    <a:pt x="1" y="182"/>
                    <a:pt x="5654" y="213"/>
                    <a:pt x="12615" y="213"/>
                  </a:cubicBezTo>
                  <a:cubicBezTo>
                    <a:pt x="19606" y="213"/>
                    <a:pt x="25259" y="182"/>
                    <a:pt x="25259" y="122"/>
                  </a:cubicBezTo>
                  <a:cubicBezTo>
                    <a:pt x="25259" y="61"/>
                    <a:pt x="19606" y="0"/>
                    <a:pt x="126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3"/>
            <p:cNvSpPr/>
            <p:nvPr/>
          </p:nvSpPr>
          <p:spPr>
            <a:xfrm>
              <a:off x="2386325" y="3170550"/>
              <a:ext cx="631500" cy="5350"/>
            </a:xfrm>
            <a:custGeom>
              <a:avLst/>
              <a:gdLst/>
              <a:ahLst/>
              <a:cxnLst/>
              <a:rect l="l" t="t" r="r" b="b"/>
              <a:pathLst>
                <a:path w="25260" h="214" extrusionOk="0">
                  <a:moveTo>
                    <a:pt x="12615" y="0"/>
                  </a:moveTo>
                  <a:cubicBezTo>
                    <a:pt x="5654" y="0"/>
                    <a:pt x="1" y="61"/>
                    <a:pt x="1" y="122"/>
                  </a:cubicBezTo>
                  <a:cubicBezTo>
                    <a:pt x="1" y="183"/>
                    <a:pt x="5654" y="213"/>
                    <a:pt x="12615" y="213"/>
                  </a:cubicBezTo>
                  <a:cubicBezTo>
                    <a:pt x="19606" y="213"/>
                    <a:pt x="25259" y="183"/>
                    <a:pt x="25259" y="122"/>
                  </a:cubicBezTo>
                  <a:cubicBezTo>
                    <a:pt x="25259" y="61"/>
                    <a:pt x="19606" y="0"/>
                    <a:pt x="126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3"/>
            <p:cNvSpPr/>
            <p:nvPr/>
          </p:nvSpPr>
          <p:spPr>
            <a:xfrm>
              <a:off x="2386325" y="3240450"/>
              <a:ext cx="631500" cy="5350"/>
            </a:xfrm>
            <a:custGeom>
              <a:avLst/>
              <a:gdLst/>
              <a:ahLst/>
              <a:cxnLst/>
              <a:rect l="l" t="t" r="r" b="b"/>
              <a:pathLst>
                <a:path w="25260" h="214" extrusionOk="0">
                  <a:moveTo>
                    <a:pt x="12615" y="1"/>
                  </a:moveTo>
                  <a:cubicBezTo>
                    <a:pt x="5654" y="1"/>
                    <a:pt x="1" y="62"/>
                    <a:pt x="1" y="122"/>
                  </a:cubicBezTo>
                  <a:cubicBezTo>
                    <a:pt x="1" y="183"/>
                    <a:pt x="5654" y="214"/>
                    <a:pt x="12615" y="214"/>
                  </a:cubicBezTo>
                  <a:cubicBezTo>
                    <a:pt x="19606" y="214"/>
                    <a:pt x="25259" y="183"/>
                    <a:pt x="25259" y="122"/>
                  </a:cubicBezTo>
                  <a:cubicBezTo>
                    <a:pt x="25259" y="62"/>
                    <a:pt x="19606" y="1"/>
                    <a:pt x="126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3"/>
            <p:cNvSpPr/>
            <p:nvPr/>
          </p:nvSpPr>
          <p:spPr>
            <a:xfrm>
              <a:off x="2382525" y="3311900"/>
              <a:ext cx="366300" cy="5325"/>
            </a:xfrm>
            <a:custGeom>
              <a:avLst/>
              <a:gdLst/>
              <a:ahLst/>
              <a:cxnLst/>
              <a:rect l="l" t="t" r="r" b="b"/>
              <a:pathLst>
                <a:path w="14652" h="213" extrusionOk="0">
                  <a:moveTo>
                    <a:pt x="7326" y="0"/>
                  </a:moveTo>
                  <a:cubicBezTo>
                    <a:pt x="3283" y="0"/>
                    <a:pt x="1" y="61"/>
                    <a:pt x="1" y="91"/>
                  </a:cubicBezTo>
                  <a:cubicBezTo>
                    <a:pt x="1" y="152"/>
                    <a:pt x="3283" y="213"/>
                    <a:pt x="7326" y="213"/>
                  </a:cubicBezTo>
                  <a:cubicBezTo>
                    <a:pt x="11369" y="213"/>
                    <a:pt x="14651" y="182"/>
                    <a:pt x="14651" y="91"/>
                  </a:cubicBezTo>
                  <a:cubicBezTo>
                    <a:pt x="14651" y="61"/>
                    <a:pt x="11369" y="0"/>
                    <a:pt x="73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3"/>
            <p:cNvSpPr/>
            <p:nvPr/>
          </p:nvSpPr>
          <p:spPr>
            <a:xfrm>
              <a:off x="2385575" y="2960825"/>
              <a:ext cx="435425" cy="31925"/>
            </a:xfrm>
            <a:custGeom>
              <a:avLst/>
              <a:gdLst/>
              <a:ahLst/>
              <a:cxnLst/>
              <a:rect l="l" t="t" r="r" b="b"/>
              <a:pathLst>
                <a:path w="17417" h="1277" extrusionOk="0">
                  <a:moveTo>
                    <a:pt x="0" y="0"/>
                  </a:moveTo>
                  <a:lnTo>
                    <a:pt x="0" y="1277"/>
                  </a:lnTo>
                  <a:lnTo>
                    <a:pt x="17417" y="1277"/>
                  </a:lnTo>
                  <a:lnTo>
                    <a:pt x="1741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2515500" y="2383300"/>
              <a:ext cx="348825" cy="395550"/>
            </a:xfrm>
            <a:custGeom>
              <a:avLst/>
              <a:gdLst/>
              <a:ahLst/>
              <a:cxnLst/>
              <a:rect l="l" t="t" r="r" b="b"/>
              <a:pathLst>
                <a:path w="13953" h="15822" extrusionOk="0">
                  <a:moveTo>
                    <a:pt x="6971" y="0"/>
                  </a:moveTo>
                  <a:cubicBezTo>
                    <a:pt x="4775" y="0"/>
                    <a:pt x="2979" y="1934"/>
                    <a:pt x="2949" y="4317"/>
                  </a:cubicBezTo>
                  <a:cubicBezTo>
                    <a:pt x="2919" y="6049"/>
                    <a:pt x="3952" y="7660"/>
                    <a:pt x="5533" y="8359"/>
                  </a:cubicBezTo>
                  <a:cubicBezTo>
                    <a:pt x="2037" y="8876"/>
                    <a:pt x="578" y="11277"/>
                    <a:pt x="1" y="13223"/>
                  </a:cubicBezTo>
                  <a:cubicBezTo>
                    <a:pt x="1992" y="14955"/>
                    <a:pt x="4477" y="15822"/>
                    <a:pt x="6965" y="15822"/>
                  </a:cubicBezTo>
                  <a:cubicBezTo>
                    <a:pt x="9454" y="15822"/>
                    <a:pt x="11946" y="14955"/>
                    <a:pt x="13953" y="13223"/>
                  </a:cubicBezTo>
                  <a:cubicBezTo>
                    <a:pt x="13375" y="11247"/>
                    <a:pt x="11946" y="8876"/>
                    <a:pt x="8512" y="8359"/>
                  </a:cubicBezTo>
                  <a:cubicBezTo>
                    <a:pt x="10092" y="7660"/>
                    <a:pt x="11095" y="6080"/>
                    <a:pt x="11065" y="4347"/>
                  </a:cubicBezTo>
                  <a:cubicBezTo>
                    <a:pt x="11065" y="1946"/>
                    <a:pt x="9272" y="1"/>
                    <a:pt x="7022" y="1"/>
                  </a:cubicBezTo>
                  <a:cubicBezTo>
                    <a:pt x="7005" y="0"/>
                    <a:pt x="6988" y="0"/>
                    <a:pt x="697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3"/>
            <p:cNvSpPr/>
            <p:nvPr/>
          </p:nvSpPr>
          <p:spPr>
            <a:xfrm>
              <a:off x="2386325" y="3423600"/>
              <a:ext cx="243950" cy="29650"/>
            </a:xfrm>
            <a:custGeom>
              <a:avLst/>
              <a:gdLst/>
              <a:ahLst/>
              <a:cxnLst/>
              <a:rect l="l" t="t" r="r" b="b"/>
              <a:pathLst>
                <a:path w="9758" h="1186" extrusionOk="0">
                  <a:moveTo>
                    <a:pt x="1" y="0"/>
                  </a:moveTo>
                  <a:lnTo>
                    <a:pt x="1" y="1186"/>
                  </a:lnTo>
                  <a:lnTo>
                    <a:pt x="9758" y="1186"/>
                  </a:lnTo>
                  <a:lnTo>
                    <a:pt x="975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3"/>
            <p:cNvSpPr/>
            <p:nvPr/>
          </p:nvSpPr>
          <p:spPr>
            <a:xfrm>
              <a:off x="5598400" y="1941800"/>
              <a:ext cx="679375" cy="767525"/>
            </a:xfrm>
            <a:custGeom>
              <a:avLst/>
              <a:gdLst/>
              <a:ahLst/>
              <a:cxnLst/>
              <a:rect l="l" t="t" r="r" b="b"/>
              <a:pathLst>
                <a:path w="27175" h="30701" extrusionOk="0">
                  <a:moveTo>
                    <a:pt x="13010" y="1"/>
                  </a:moveTo>
                  <a:lnTo>
                    <a:pt x="12250" y="31"/>
                  </a:lnTo>
                  <a:lnTo>
                    <a:pt x="11186" y="214"/>
                  </a:lnTo>
                  <a:cubicBezTo>
                    <a:pt x="10244" y="366"/>
                    <a:pt x="9301" y="670"/>
                    <a:pt x="8420" y="1034"/>
                  </a:cubicBezTo>
                  <a:cubicBezTo>
                    <a:pt x="7234" y="1551"/>
                    <a:pt x="6140" y="2250"/>
                    <a:pt x="5137" y="3071"/>
                  </a:cubicBezTo>
                  <a:cubicBezTo>
                    <a:pt x="3921" y="4135"/>
                    <a:pt x="2888" y="5381"/>
                    <a:pt x="2098" y="6749"/>
                  </a:cubicBezTo>
                  <a:cubicBezTo>
                    <a:pt x="1155" y="8390"/>
                    <a:pt x="547" y="10183"/>
                    <a:pt x="304" y="12037"/>
                  </a:cubicBezTo>
                  <a:cubicBezTo>
                    <a:pt x="0" y="14135"/>
                    <a:pt x="152" y="16262"/>
                    <a:pt x="760" y="18299"/>
                  </a:cubicBezTo>
                  <a:cubicBezTo>
                    <a:pt x="1451" y="20461"/>
                    <a:pt x="2616" y="22474"/>
                    <a:pt x="4226" y="24105"/>
                  </a:cubicBezTo>
                  <a:lnTo>
                    <a:pt x="4226" y="24105"/>
                  </a:lnTo>
                  <a:lnTo>
                    <a:pt x="2189" y="30366"/>
                  </a:lnTo>
                  <a:lnTo>
                    <a:pt x="2098" y="30700"/>
                  </a:lnTo>
                  <a:lnTo>
                    <a:pt x="2402" y="30518"/>
                  </a:lnTo>
                  <a:lnTo>
                    <a:pt x="8946" y="27201"/>
                  </a:lnTo>
                  <a:lnTo>
                    <a:pt x="8946" y="27201"/>
                  </a:lnTo>
                  <a:lnTo>
                    <a:pt x="9362" y="27357"/>
                  </a:lnTo>
                  <a:cubicBezTo>
                    <a:pt x="10715" y="27844"/>
                    <a:pt x="12164" y="28066"/>
                    <a:pt x="13624" y="28066"/>
                  </a:cubicBezTo>
                  <a:cubicBezTo>
                    <a:pt x="13804" y="28066"/>
                    <a:pt x="13985" y="28063"/>
                    <a:pt x="14165" y="28056"/>
                  </a:cubicBezTo>
                  <a:cubicBezTo>
                    <a:pt x="15745" y="27995"/>
                    <a:pt x="17295" y="27661"/>
                    <a:pt x="18754" y="27023"/>
                  </a:cubicBezTo>
                  <a:cubicBezTo>
                    <a:pt x="21490" y="25807"/>
                    <a:pt x="23770" y="23740"/>
                    <a:pt x="25229" y="21095"/>
                  </a:cubicBezTo>
                  <a:cubicBezTo>
                    <a:pt x="25928" y="19880"/>
                    <a:pt x="26414" y="18603"/>
                    <a:pt x="26718" y="17235"/>
                  </a:cubicBezTo>
                  <a:cubicBezTo>
                    <a:pt x="26809" y="16901"/>
                    <a:pt x="26870" y="16566"/>
                    <a:pt x="26900" y="16262"/>
                  </a:cubicBezTo>
                  <a:cubicBezTo>
                    <a:pt x="26931" y="15928"/>
                    <a:pt x="27022" y="15594"/>
                    <a:pt x="27022" y="15259"/>
                  </a:cubicBezTo>
                  <a:cubicBezTo>
                    <a:pt x="27174" y="13405"/>
                    <a:pt x="26961" y="11521"/>
                    <a:pt x="26445" y="9727"/>
                  </a:cubicBezTo>
                  <a:cubicBezTo>
                    <a:pt x="26110" y="8664"/>
                    <a:pt x="25654" y="7630"/>
                    <a:pt x="25077" y="6657"/>
                  </a:cubicBezTo>
                  <a:cubicBezTo>
                    <a:pt x="24104" y="4986"/>
                    <a:pt x="22767" y="3527"/>
                    <a:pt x="21216" y="2402"/>
                  </a:cubicBezTo>
                  <a:cubicBezTo>
                    <a:pt x="20001" y="1551"/>
                    <a:pt x="18694" y="913"/>
                    <a:pt x="17265" y="518"/>
                  </a:cubicBezTo>
                  <a:lnTo>
                    <a:pt x="16475" y="305"/>
                  </a:lnTo>
                  <a:cubicBezTo>
                    <a:pt x="16232" y="244"/>
                    <a:pt x="15958" y="183"/>
                    <a:pt x="15715" y="153"/>
                  </a:cubicBezTo>
                  <a:cubicBezTo>
                    <a:pt x="15350" y="92"/>
                    <a:pt x="14955" y="62"/>
                    <a:pt x="14560" y="31"/>
                  </a:cubicBezTo>
                  <a:lnTo>
                    <a:pt x="13861" y="1"/>
                  </a:lnTo>
                  <a:lnTo>
                    <a:pt x="13618" y="1"/>
                  </a:lnTo>
                  <a:cubicBezTo>
                    <a:pt x="13678" y="31"/>
                    <a:pt x="13770" y="31"/>
                    <a:pt x="13861" y="31"/>
                  </a:cubicBezTo>
                  <a:lnTo>
                    <a:pt x="14560" y="92"/>
                  </a:lnTo>
                  <a:cubicBezTo>
                    <a:pt x="14955" y="122"/>
                    <a:pt x="15320" y="183"/>
                    <a:pt x="15715" y="244"/>
                  </a:cubicBezTo>
                  <a:cubicBezTo>
                    <a:pt x="15958" y="274"/>
                    <a:pt x="16201" y="335"/>
                    <a:pt x="16414" y="396"/>
                  </a:cubicBezTo>
                  <a:lnTo>
                    <a:pt x="17235" y="609"/>
                  </a:lnTo>
                  <a:cubicBezTo>
                    <a:pt x="18633" y="1034"/>
                    <a:pt x="19909" y="1673"/>
                    <a:pt x="21095" y="2524"/>
                  </a:cubicBezTo>
                  <a:cubicBezTo>
                    <a:pt x="22645" y="3648"/>
                    <a:pt x="23952" y="5077"/>
                    <a:pt x="24894" y="6749"/>
                  </a:cubicBezTo>
                  <a:cubicBezTo>
                    <a:pt x="25441" y="7691"/>
                    <a:pt x="25897" y="8724"/>
                    <a:pt x="26232" y="9788"/>
                  </a:cubicBezTo>
                  <a:cubicBezTo>
                    <a:pt x="26566" y="10943"/>
                    <a:pt x="26779" y="12129"/>
                    <a:pt x="26809" y="13344"/>
                  </a:cubicBezTo>
                  <a:cubicBezTo>
                    <a:pt x="26840" y="13983"/>
                    <a:pt x="26840" y="14621"/>
                    <a:pt x="26779" y="15259"/>
                  </a:cubicBezTo>
                  <a:cubicBezTo>
                    <a:pt x="26779" y="15563"/>
                    <a:pt x="26688" y="15898"/>
                    <a:pt x="26657" y="16202"/>
                  </a:cubicBezTo>
                  <a:cubicBezTo>
                    <a:pt x="26627" y="16536"/>
                    <a:pt x="26566" y="16870"/>
                    <a:pt x="26475" y="17174"/>
                  </a:cubicBezTo>
                  <a:cubicBezTo>
                    <a:pt x="26171" y="18512"/>
                    <a:pt x="25685" y="19788"/>
                    <a:pt x="25016" y="20974"/>
                  </a:cubicBezTo>
                  <a:cubicBezTo>
                    <a:pt x="23557" y="23557"/>
                    <a:pt x="21338" y="25594"/>
                    <a:pt x="18633" y="26779"/>
                  </a:cubicBezTo>
                  <a:cubicBezTo>
                    <a:pt x="17204" y="27387"/>
                    <a:pt x="15684" y="27722"/>
                    <a:pt x="14134" y="27782"/>
                  </a:cubicBezTo>
                  <a:cubicBezTo>
                    <a:pt x="13916" y="27795"/>
                    <a:pt x="13697" y="27801"/>
                    <a:pt x="13478" y="27801"/>
                  </a:cubicBezTo>
                  <a:cubicBezTo>
                    <a:pt x="12111" y="27801"/>
                    <a:pt x="10737" y="27559"/>
                    <a:pt x="9453" y="27114"/>
                  </a:cubicBezTo>
                  <a:lnTo>
                    <a:pt x="8997" y="26931"/>
                  </a:lnTo>
                  <a:lnTo>
                    <a:pt x="8876" y="26931"/>
                  </a:lnTo>
                  <a:lnTo>
                    <a:pt x="2556" y="30164"/>
                  </a:lnTo>
                  <a:lnTo>
                    <a:pt x="2556" y="30164"/>
                  </a:lnTo>
                  <a:cubicBezTo>
                    <a:pt x="3224" y="28079"/>
                    <a:pt x="3889" y="26051"/>
                    <a:pt x="4499" y="24135"/>
                  </a:cubicBezTo>
                  <a:lnTo>
                    <a:pt x="4529" y="24044"/>
                  </a:lnTo>
                  <a:lnTo>
                    <a:pt x="4468" y="23983"/>
                  </a:lnTo>
                  <a:cubicBezTo>
                    <a:pt x="2888" y="22372"/>
                    <a:pt x="1702" y="20396"/>
                    <a:pt x="1034" y="18208"/>
                  </a:cubicBezTo>
                  <a:cubicBezTo>
                    <a:pt x="426" y="16232"/>
                    <a:pt x="243" y="14135"/>
                    <a:pt x="517" y="12068"/>
                  </a:cubicBezTo>
                  <a:cubicBezTo>
                    <a:pt x="943" y="8633"/>
                    <a:pt x="2614" y="5502"/>
                    <a:pt x="5228" y="3223"/>
                  </a:cubicBezTo>
                  <a:cubicBezTo>
                    <a:pt x="6931" y="1733"/>
                    <a:pt x="8997" y="730"/>
                    <a:pt x="11216" y="305"/>
                  </a:cubicBezTo>
                  <a:lnTo>
                    <a:pt x="12250" y="122"/>
                  </a:lnTo>
                  <a:lnTo>
                    <a:pt x="13010" y="62"/>
                  </a:lnTo>
                  <a:lnTo>
                    <a:pt x="13466" y="31"/>
                  </a:lnTo>
                  <a:lnTo>
                    <a:pt x="1361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5863600" y="2125700"/>
              <a:ext cx="205200" cy="290300"/>
            </a:xfrm>
            <a:custGeom>
              <a:avLst/>
              <a:gdLst/>
              <a:ahLst/>
              <a:cxnLst/>
              <a:rect l="l" t="t" r="r" b="b"/>
              <a:pathLst>
                <a:path w="8208" h="11612" extrusionOk="0">
                  <a:moveTo>
                    <a:pt x="3120" y="0"/>
                  </a:moveTo>
                  <a:cubicBezTo>
                    <a:pt x="3108" y="0"/>
                    <a:pt x="3101" y="1"/>
                    <a:pt x="3101" y="1"/>
                  </a:cubicBezTo>
                  <a:lnTo>
                    <a:pt x="3101" y="1946"/>
                  </a:lnTo>
                  <a:lnTo>
                    <a:pt x="973" y="4864"/>
                  </a:lnTo>
                  <a:lnTo>
                    <a:pt x="31" y="4864"/>
                  </a:lnTo>
                  <a:lnTo>
                    <a:pt x="0" y="10973"/>
                  </a:lnTo>
                  <a:lnTo>
                    <a:pt x="1672" y="10973"/>
                  </a:lnTo>
                  <a:cubicBezTo>
                    <a:pt x="1672" y="10973"/>
                    <a:pt x="5715" y="11612"/>
                    <a:pt x="6505" y="11612"/>
                  </a:cubicBezTo>
                  <a:cubicBezTo>
                    <a:pt x="6627" y="11612"/>
                    <a:pt x="6748" y="11581"/>
                    <a:pt x="6839" y="11551"/>
                  </a:cubicBezTo>
                  <a:cubicBezTo>
                    <a:pt x="7660" y="11308"/>
                    <a:pt x="8207" y="10548"/>
                    <a:pt x="8146" y="9697"/>
                  </a:cubicBezTo>
                  <a:cubicBezTo>
                    <a:pt x="8116" y="7995"/>
                    <a:pt x="8055" y="4833"/>
                    <a:pt x="7842" y="4621"/>
                  </a:cubicBezTo>
                  <a:cubicBezTo>
                    <a:pt x="7599" y="4347"/>
                    <a:pt x="4408" y="4347"/>
                    <a:pt x="4408" y="4347"/>
                  </a:cubicBezTo>
                  <a:cubicBezTo>
                    <a:pt x="4408" y="4347"/>
                    <a:pt x="4388" y="4411"/>
                    <a:pt x="4369" y="4411"/>
                  </a:cubicBezTo>
                  <a:cubicBezTo>
                    <a:pt x="4328" y="4411"/>
                    <a:pt x="4285" y="4135"/>
                    <a:pt x="4408" y="2432"/>
                  </a:cubicBezTo>
                  <a:cubicBezTo>
                    <a:pt x="4578" y="79"/>
                    <a:pt x="3294" y="0"/>
                    <a:pt x="31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5795200" y="2234375"/>
              <a:ext cx="55500" cy="165675"/>
            </a:xfrm>
            <a:custGeom>
              <a:avLst/>
              <a:gdLst/>
              <a:ahLst/>
              <a:cxnLst/>
              <a:rect l="l" t="t" r="r" b="b"/>
              <a:pathLst>
                <a:path w="2220" h="6627" extrusionOk="0">
                  <a:moveTo>
                    <a:pt x="1" y="0"/>
                  </a:moveTo>
                  <a:lnTo>
                    <a:pt x="578" y="6626"/>
                  </a:lnTo>
                  <a:lnTo>
                    <a:pt x="2220" y="6626"/>
                  </a:lnTo>
                  <a:lnTo>
                    <a:pt x="2220" y="1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3"/>
            <p:cNvSpPr/>
            <p:nvPr/>
          </p:nvSpPr>
          <p:spPr>
            <a:xfrm>
              <a:off x="4748825" y="2849875"/>
              <a:ext cx="1576800" cy="746225"/>
            </a:xfrm>
            <a:custGeom>
              <a:avLst/>
              <a:gdLst/>
              <a:ahLst/>
              <a:cxnLst/>
              <a:rect l="l" t="t" r="r" b="b"/>
              <a:pathLst>
                <a:path w="63072" h="29849" extrusionOk="0">
                  <a:moveTo>
                    <a:pt x="2281" y="1"/>
                  </a:moveTo>
                  <a:cubicBezTo>
                    <a:pt x="1034" y="1"/>
                    <a:pt x="1" y="1004"/>
                    <a:pt x="1" y="2280"/>
                  </a:cubicBezTo>
                  <a:lnTo>
                    <a:pt x="1" y="20822"/>
                  </a:lnTo>
                  <a:cubicBezTo>
                    <a:pt x="1" y="22068"/>
                    <a:pt x="1034" y="23101"/>
                    <a:pt x="2281" y="23101"/>
                  </a:cubicBezTo>
                  <a:lnTo>
                    <a:pt x="3618" y="23101"/>
                  </a:lnTo>
                  <a:lnTo>
                    <a:pt x="3618" y="29849"/>
                  </a:lnTo>
                  <a:lnTo>
                    <a:pt x="10244" y="23101"/>
                  </a:lnTo>
                  <a:lnTo>
                    <a:pt x="60792" y="23101"/>
                  </a:lnTo>
                  <a:cubicBezTo>
                    <a:pt x="62039" y="23101"/>
                    <a:pt x="63072" y="22068"/>
                    <a:pt x="63072" y="20822"/>
                  </a:cubicBezTo>
                  <a:lnTo>
                    <a:pt x="63072" y="2280"/>
                  </a:lnTo>
                  <a:cubicBezTo>
                    <a:pt x="63072" y="1004"/>
                    <a:pt x="62039" y="1"/>
                    <a:pt x="6076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3"/>
            <p:cNvSpPr/>
            <p:nvPr/>
          </p:nvSpPr>
          <p:spPr>
            <a:xfrm>
              <a:off x="5713150" y="2897025"/>
              <a:ext cx="595550" cy="449075"/>
            </a:xfrm>
            <a:custGeom>
              <a:avLst/>
              <a:gdLst/>
              <a:ahLst/>
              <a:cxnLst/>
              <a:rect l="l" t="t" r="r" b="b"/>
              <a:pathLst>
                <a:path w="23822" h="17963" extrusionOk="0">
                  <a:moveTo>
                    <a:pt x="12148" y="0"/>
                  </a:moveTo>
                  <a:cubicBezTo>
                    <a:pt x="11165" y="0"/>
                    <a:pt x="10148" y="154"/>
                    <a:pt x="9119" y="485"/>
                  </a:cubicBezTo>
                  <a:cubicBezTo>
                    <a:pt x="1185" y="3008"/>
                    <a:pt x="0" y="13738"/>
                    <a:pt x="7143" y="17963"/>
                  </a:cubicBezTo>
                  <a:cubicBezTo>
                    <a:pt x="6687" y="16322"/>
                    <a:pt x="6566" y="14589"/>
                    <a:pt x="6748" y="12887"/>
                  </a:cubicBezTo>
                  <a:cubicBezTo>
                    <a:pt x="6717" y="11823"/>
                    <a:pt x="6748" y="10273"/>
                    <a:pt x="6778" y="8875"/>
                  </a:cubicBezTo>
                  <a:cubicBezTo>
                    <a:pt x="6140" y="7233"/>
                    <a:pt x="6566" y="5379"/>
                    <a:pt x="7842" y="4133"/>
                  </a:cubicBezTo>
                  <a:cubicBezTo>
                    <a:pt x="9342" y="2592"/>
                    <a:pt x="10499" y="2349"/>
                    <a:pt x="11352" y="2349"/>
                  </a:cubicBezTo>
                  <a:cubicBezTo>
                    <a:pt x="11745" y="2349"/>
                    <a:pt x="12073" y="2400"/>
                    <a:pt x="12341" y="2400"/>
                  </a:cubicBezTo>
                  <a:cubicBezTo>
                    <a:pt x="13161" y="2431"/>
                    <a:pt x="17082" y="3343"/>
                    <a:pt x="18177" y="8024"/>
                  </a:cubicBezTo>
                  <a:cubicBezTo>
                    <a:pt x="18237" y="8297"/>
                    <a:pt x="18268" y="8601"/>
                    <a:pt x="18298" y="8905"/>
                  </a:cubicBezTo>
                  <a:cubicBezTo>
                    <a:pt x="18298" y="9148"/>
                    <a:pt x="18329" y="9361"/>
                    <a:pt x="18359" y="9513"/>
                  </a:cubicBezTo>
                  <a:cubicBezTo>
                    <a:pt x="18450" y="11215"/>
                    <a:pt x="19393" y="12735"/>
                    <a:pt x="20912" y="13556"/>
                  </a:cubicBezTo>
                  <a:cubicBezTo>
                    <a:pt x="23822" y="6916"/>
                    <a:pt x="18744" y="0"/>
                    <a:pt x="1214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3"/>
            <p:cNvSpPr/>
            <p:nvPr/>
          </p:nvSpPr>
          <p:spPr>
            <a:xfrm>
              <a:off x="5877275" y="3219175"/>
              <a:ext cx="65375" cy="149725"/>
            </a:xfrm>
            <a:custGeom>
              <a:avLst/>
              <a:gdLst/>
              <a:ahLst/>
              <a:cxnLst/>
              <a:rect l="l" t="t" r="r" b="b"/>
              <a:pathLst>
                <a:path w="2615" h="5989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" y="1703"/>
                    <a:pt x="122" y="3436"/>
                    <a:pt x="578" y="5107"/>
                  </a:cubicBezTo>
                  <a:cubicBezTo>
                    <a:pt x="1216" y="5472"/>
                    <a:pt x="1885" y="5776"/>
                    <a:pt x="2615" y="5989"/>
                  </a:cubicBezTo>
                  <a:cubicBezTo>
                    <a:pt x="2584" y="4651"/>
                    <a:pt x="2463" y="2736"/>
                    <a:pt x="2463" y="2736"/>
                  </a:cubicBezTo>
                  <a:cubicBezTo>
                    <a:pt x="2463" y="2736"/>
                    <a:pt x="274" y="2463"/>
                    <a:pt x="183" y="24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3"/>
            <p:cNvSpPr/>
            <p:nvPr/>
          </p:nvSpPr>
          <p:spPr>
            <a:xfrm>
              <a:off x="5881075" y="3029200"/>
              <a:ext cx="202925" cy="351100"/>
            </a:xfrm>
            <a:custGeom>
              <a:avLst/>
              <a:gdLst/>
              <a:ahLst/>
              <a:cxnLst/>
              <a:rect l="l" t="t" r="r" b="b"/>
              <a:pathLst>
                <a:path w="8117" h="14044" extrusionOk="0">
                  <a:moveTo>
                    <a:pt x="871" y="3580"/>
                  </a:moveTo>
                  <a:cubicBezTo>
                    <a:pt x="996" y="3580"/>
                    <a:pt x="1116" y="3634"/>
                    <a:pt x="1216" y="3709"/>
                  </a:cubicBezTo>
                  <a:cubicBezTo>
                    <a:pt x="1308" y="3770"/>
                    <a:pt x="1368" y="3831"/>
                    <a:pt x="1338" y="3861"/>
                  </a:cubicBezTo>
                  <a:cubicBezTo>
                    <a:pt x="1338" y="3861"/>
                    <a:pt x="1146" y="3765"/>
                    <a:pt x="890" y="3765"/>
                  </a:cubicBezTo>
                  <a:cubicBezTo>
                    <a:pt x="858" y="3765"/>
                    <a:pt x="825" y="3767"/>
                    <a:pt x="791" y="3770"/>
                  </a:cubicBezTo>
                  <a:cubicBezTo>
                    <a:pt x="510" y="3770"/>
                    <a:pt x="307" y="3925"/>
                    <a:pt x="254" y="3925"/>
                  </a:cubicBezTo>
                  <a:cubicBezTo>
                    <a:pt x="249" y="3925"/>
                    <a:pt x="246" y="3924"/>
                    <a:pt x="244" y="3922"/>
                  </a:cubicBezTo>
                  <a:cubicBezTo>
                    <a:pt x="213" y="3861"/>
                    <a:pt x="274" y="3831"/>
                    <a:pt x="365" y="3740"/>
                  </a:cubicBezTo>
                  <a:cubicBezTo>
                    <a:pt x="487" y="3648"/>
                    <a:pt x="639" y="3588"/>
                    <a:pt x="791" y="3588"/>
                  </a:cubicBezTo>
                  <a:cubicBezTo>
                    <a:pt x="818" y="3582"/>
                    <a:pt x="845" y="3580"/>
                    <a:pt x="871" y="3580"/>
                  </a:cubicBezTo>
                  <a:close/>
                  <a:moveTo>
                    <a:pt x="4104" y="3618"/>
                  </a:moveTo>
                  <a:cubicBezTo>
                    <a:pt x="4256" y="3618"/>
                    <a:pt x="4408" y="3679"/>
                    <a:pt x="4560" y="3770"/>
                  </a:cubicBezTo>
                  <a:cubicBezTo>
                    <a:pt x="4651" y="3831"/>
                    <a:pt x="4681" y="3892"/>
                    <a:pt x="4681" y="3922"/>
                  </a:cubicBezTo>
                  <a:cubicBezTo>
                    <a:pt x="4654" y="3922"/>
                    <a:pt x="4459" y="3826"/>
                    <a:pt x="4203" y="3826"/>
                  </a:cubicBezTo>
                  <a:cubicBezTo>
                    <a:pt x="4171" y="3826"/>
                    <a:pt x="4138" y="3827"/>
                    <a:pt x="4104" y="3831"/>
                  </a:cubicBezTo>
                  <a:cubicBezTo>
                    <a:pt x="3851" y="3831"/>
                    <a:pt x="3651" y="3986"/>
                    <a:pt x="3597" y="3986"/>
                  </a:cubicBezTo>
                  <a:cubicBezTo>
                    <a:pt x="3593" y="3986"/>
                    <a:pt x="3590" y="3985"/>
                    <a:pt x="3587" y="3983"/>
                  </a:cubicBezTo>
                  <a:cubicBezTo>
                    <a:pt x="3526" y="3922"/>
                    <a:pt x="3587" y="3892"/>
                    <a:pt x="3678" y="3800"/>
                  </a:cubicBezTo>
                  <a:cubicBezTo>
                    <a:pt x="3800" y="3709"/>
                    <a:pt x="3952" y="3648"/>
                    <a:pt x="4104" y="3618"/>
                  </a:cubicBezTo>
                  <a:close/>
                  <a:moveTo>
                    <a:pt x="791" y="3952"/>
                  </a:moveTo>
                  <a:cubicBezTo>
                    <a:pt x="943" y="3952"/>
                    <a:pt x="1064" y="4074"/>
                    <a:pt x="1064" y="4226"/>
                  </a:cubicBezTo>
                  <a:cubicBezTo>
                    <a:pt x="1064" y="4408"/>
                    <a:pt x="928" y="4499"/>
                    <a:pt x="791" y="4499"/>
                  </a:cubicBezTo>
                  <a:cubicBezTo>
                    <a:pt x="654" y="4499"/>
                    <a:pt x="517" y="4408"/>
                    <a:pt x="517" y="4226"/>
                  </a:cubicBezTo>
                  <a:cubicBezTo>
                    <a:pt x="517" y="4074"/>
                    <a:pt x="639" y="3952"/>
                    <a:pt x="791" y="3952"/>
                  </a:cubicBezTo>
                  <a:close/>
                  <a:moveTo>
                    <a:pt x="4047" y="4011"/>
                  </a:moveTo>
                  <a:cubicBezTo>
                    <a:pt x="4296" y="4011"/>
                    <a:pt x="4400" y="4325"/>
                    <a:pt x="4225" y="4499"/>
                  </a:cubicBezTo>
                  <a:cubicBezTo>
                    <a:pt x="4170" y="4546"/>
                    <a:pt x="4104" y="4566"/>
                    <a:pt x="4038" y="4566"/>
                  </a:cubicBezTo>
                  <a:cubicBezTo>
                    <a:pt x="3887" y="4566"/>
                    <a:pt x="3739" y="4456"/>
                    <a:pt x="3739" y="4287"/>
                  </a:cubicBezTo>
                  <a:cubicBezTo>
                    <a:pt x="3739" y="4135"/>
                    <a:pt x="3861" y="4013"/>
                    <a:pt x="4013" y="4013"/>
                  </a:cubicBezTo>
                  <a:cubicBezTo>
                    <a:pt x="4024" y="4012"/>
                    <a:pt x="4036" y="4011"/>
                    <a:pt x="4047" y="4011"/>
                  </a:cubicBezTo>
                  <a:close/>
                  <a:moveTo>
                    <a:pt x="2523" y="3861"/>
                  </a:moveTo>
                  <a:lnTo>
                    <a:pt x="2523" y="3861"/>
                  </a:lnTo>
                  <a:cubicBezTo>
                    <a:pt x="2402" y="4439"/>
                    <a:pt x="2250" y="4986"/>
                    <a:pt x="2037" y="5503"/>
                  </a:cubicBezTo>
                  <a:lnTo>
                    <a:pt x="1824" y="6141"/>
                  </a:lnTo>
                  <a:cubicBezTo>
                    <a:pt x="1794" y="6232"/>
                    <a:pt x="1763" y="6293"/>
                    <a:pt x="1794" y="6384"/>
                  </a:cubicBezTo>
                  <a:cubicBezTo>
                    <a:pt x="1794" y="6445"/>
                    <a:pt x="1855" y="6445"/>
                    <a:pt x="1946" y="6445"/>
                  </a:cubicBezTo>
                  <a:cubicBezTo>
                    <a:pt x="2128" y="6475"/>
                    <a:pt x="2280" y="6475"/>
                    <a:pt x="2432" y="6536"/>
                  </a:cubicBezTo>
                  <a:cubicBezTo>
                    <a:pt x="2280" y="6566"/>
                    <a:pt x="2098" y="6566"/>
                    <a:pt x="1946" y="6566"/>
                  </a:cubicBezTo>
                  <a:cubicBezTo>
                    <a:pt x="1915" y="6566"/>
                    <a:pt x="1855" y="6536"/>
                    <a:pt x="1824" y="6536"/>
                  </a:cubicBezTo>
                  <a:cubicBezTo>
                    <a:pt x="1763" y="6536"/>
                    <a:pt x="1703" y="6475"/>
                    <a:pt x="1672" y="6414"/>
                  </a:cubicBezTo>
                  <a:cubicBezTo>
                    <a:pt x="1672" y="6323"/>
                    <a:pt x="1672" y="6202"/>
                    <a:pt x="1733" y="6110"/>
                  </a:cubicBezTo>
                  <a:lnTo>
                    <a:pt x="1915" y="5472"/>
                  </a:lnTo>
                  <a:cubicBezTo>
                    <a:pt x="2098" y="4925"/>
                    <a:pt x="2280" y="4378"/>
                    <a:pt x="2523" y="3861"/>
                  </a:cubicBezTo>
                  <a:close/>
                  <a:moveTo>
                    <a:pt x="3464" y="6800"/>
                  </a:moveTo>
                  <a:cubicBezTo>
                    <a:pt x="3467" y="6800"/>
                    <a:pt x="3449" y="6812"/>
                    <a:pt x="3405" y="6840"/>
                  </a:cubicBezTo>
                  <a:cubicBezTo>
                    <a:pt x="3526" y="7174"/>
                    <a:pt x="3314" y="7539"/>
                    <a:pt x="2979" y="7630"/>
                  </a:cubicBezTo>
                  <a:lnTo>
                    <a:pt x="2949" y="7630"/>
                  </a:lnTo>
                  <a:cubicBezTo>
                    <a:pt x="2844" y="7674"/>
                    <a:pt x="2737" y="7695"/>
                    <a:pt x="2632" y="7695"/>
                  </a:cubicBezTo>
                  <a:cubicBezTo>
                    <a:pt x="2372" y="7695"/>
                    <a:pt x="2128" y="7565"/>
                    <a:pt x="1976" y="7326"/>
                  </a:cubicBezTo>
                  <a:cubicBezTo>
                    <a:pt x="2504" y="7326"/>
                    <a:pt x="3444" y="6800"/>
                    <a:pt x="3464" y="6800"/>
                  </a:cubicBezTo>
                  <a:close/>
                  <a:moveTo>
                    <a:pt x="3952" y="1"/>
                  </a:moveTo>
                  <a:cubicBezTo>
                    <a:pt x="3739" y="518"/>
                    <a:pt x="3374" y="1612"/>
                    <a:pt x="3587" y="2493"/>
                  </a:cubicBezTo>
                  <a:lnTo>
                    <a:pt x="396" y="3284"/>
                  </a:lnTo>
                  <a:lnTo>
                    <a:pt x="61" y="3618"/>
                  </a:lnTo>
                  <a:cubicBezTo>
                    <a:pt x="0" y="5016"/>
                    <a:pt x="0" y="6566"/>
                    <a:pt x="31" y="7630"/>
                  </a:cubicBezTo>
                  <a:lnTo>
                    <a:pt x="31" y="7843"/>
                  </a:lnTo>
                  <a:cubicBezTo>
                    <a:pt x="122" y="10092"/>
                    <a:pt x="2311" y="10366"/>
                    <a:pt x="2311" y="10366"/>
                  </a:cubicBezTo>
                  <a:cubicBezTo>
                    <a:pt x="3344" y="10335"/>
                    <a:pt x="4347" y="10001"/>
                    <a:pt x="5198" y="9393"/>
                  </a:cubicBezTo>
                  <a:lnTo>
                    <a:pt x="5198" y="9393"/>
                  </a:lnTo>
                  <a:cubicBezTo>
                    <a:pt x="5198" y="9393"/>
                    <a:pt x="4548" y="10919"/>
                    <a:pt x="2567" y="10919"/>
                  </a:cubicBezTo>
                  <a:cubicBezTo>
                    <a:pt x="2493" y="10919"/>
                    <a:pt x="2418" y="10917"/>
                    <a:pt x="2341" y="10913"/>
                  </a:cubicBezTo>
                  <a:lnTo>
                    <a:pt x="2311" y="10366"/>
                  </a:lnTo>
                  <a:lnTo>
                    <a:pt x="2311" y="10366"/>
                  </a:lnTo>
                  <a:cubicBezTo>
                    <a:pt x="2311" y="10369"/>
                    <a:pt x="2402" y="12251"/>
                    <a:pt x="2432" y="13618"/>
                  </a:cubicBezTo>
                  <a:cubicBezTo>
                    <a:pt x="3374" y="13892"/>
                    <a:pt x="4347" y="14044"/>
                    <a:pt x="5320" y="14044"/>
                  </a:cubicBezTo>
                  <a:cubicBezTo>
                    <a:pt x="6171" y="14044"/>
                    <a:pt x="6992" y="13952"/>
                    <a:pt x="7782" y="13740"/>
                  </a:cubicBezTo>
                  <a:lnTo>
                    <a:pt x="8116" y="3740"/>
                  </a:lnTo>
                  <a:cubicBezTo>
                    <a:pt x="8116" y="3740"/>
                    <a:pt x="4560" y="3344"/>
                    <a:pt x="3982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3"/>
            <p:cNvSpPr/>
            <p:nvPr/>
          </p:nvSpPr>
          <p:spPr>
            <a:xfrm>
              <a:off x="5891900" y="3127950"/>
              <a:ext cx="16550" cy="14400"/>
            </a:xfrm>
            <a:custGeom>
              <a:avLst/>
              <a:gdLst/>
              <a:ahLst/>
              <a:cxnLst/>
              <a:rect l="l" t="t" r="r" b="b"/>
              <a:pathLst>
                <a:path w="662" h="576" extrusionOk="0">
                  <a:moveTo>
                    <a:pt x="351" y="0"/>
                  </a:moveTo>
                  <a:cubicBezTo>
                    <a:pt x="104" y="0"/>
                    <a:pt x="0" y="286"/>
                    <a:pt x="145" y="489"/>
                  </a:cubicBezTo>
                  <a:cubicBezTo>
                    <a:pt x="205" y="548"/>
                    <a:pt x="277" y="575"/>
                    <a:pt x="348" y="575"/>
                  </a:cubicBezTo>
                  <a:cubicBezTo>
                    <a:pt x="494" y="575"/>
                    <a:pt x="631" y="460"/>
                    <a:pt x="631" y="276"/>
                  </a:cubicBezTo>
                  <a:cubicBezTo>
                    <a:pt x="662" y="124"/>
                    <a:pt x="540" y="2"/>
                    <a:pt x="388" y="2"/>
                  </a:cubicBezTo>
                  <a:cubicBezTo>
                    <a:pt x="375" y="1"/>
                    <a:pt x="363" y="0"/>
                    <a:pt x="3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3"/>
            <p:cNvSpPr/>
            <p:nvPr/>
          </p:nvSpPr>
          <p:spPr>
            <a:xfrm>
              <a:off x="5887150" y="3118675"/>
              <a:ext cx="28900" cy="8575"/>
            </a:xfrm>
            <a:custGeom>
              <a:avLst/>
              <a:gdLst/>
              <a:ahLst/>
              <a:cxnLst/>
              <a:rect l="l" t="t" r="r" b="b"/>
              <a:pathLst>
                <a:path w="1156" h="343" extrusionOk="0">
                  <a:moveTo>
                    <a:pt x="631" y="1"/>
                  </a:moveTo>
                  <a:cubicBezTo>
                    <a:pt x="603" y="1"/>
                    <a:pt x="575" y="3"/>
                    <a:pt x="548" y="9"/>
                  </a:cubicBezTo>
                  <a:cubicBezTo>
                    <a:pt x="396" y="9"/>
                    <a:pt x="244" y="69"/>
                    <a:pt x="122" y="161"/>
                  </a:cubicBezTo>
                  <a:cubicBezTo>
                    <a:pt x="31" y="252"/>
                    <a:pt x="1" y="313"/>
                    <a:pt x="31" y="343"/>
                  </a:cubicBezTo>
                  <a:cubicBezTo>
                    <a:pt x="31" y="343"/>
                    <a:pt x="274" y="191"/>
                    <a:pt x="578" y="191"/>
                  </a:cubicBezTo>
                  <a:cubicBezTo>
                    <a:pt x="821" y="191"/>
                    <a:pt x="1040" y="287"/>
                    <a:pt x="1108" y="287"/>
                  </a:cubicBezTo>
                  <a:cubicBezTo>
                    <a:pt x="1116" y="287"/>
                    <a:pt x="1122" y="286"/>
                    <a:pt x="1125" y="282"/>
                  </a:cubicBezTo>
                  <a:cubicBezTo>
                    <a:pt x="1156" y="221"/>
                    <a:pt x="1125" y="191"/>
                    <a:pt x="1004" y="130"/>
                  </a:cubicBezTo>
                  <a:cubicBezTo>
                    <a:pt x="904" y="55"/>
                    <a:pt x="762" y="1"/>
                    <a:pt x="6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3"/>
            <p:cNvSpPr/>
            <p:nvPr/>
          </p:nvSpPr>
          <p:spPr>
            <a:xfrm>
              <a:off x="5972250" y="3129525"/>
              <a:ext cx="16000" cy="13700"/>
            </a:xfrm>
            <a:custGeom>
              <a:avLst/>
              <a:gdLst/>
              <a:ahLst/>
              <a:cxnLst/>
              <a:rect l="l" t="t" r="r" b="b"/>
              <a:pathLst>
                <a:path w="640" h="548" extrusionOk="0">
                  <a:moveTo>
                    <a:pt x="366" y="0"/>
                  </a:moveTo>
                  <a:cubicBezTo>
                    <a:pt x="1" y="0"/>
                    <a:pt x="1" y="547"/>
                    <a:pt x="366" y="547"/>
                  </a:cubicBezTo>
                  <a:cubicBezTo>
                    <a:pt x="518" y="547"/>
                    <a:pt x="639" y="426"/>
                    <a:pt x="639" y="274"/>
                  </a:cubicBezTo>
                  <a:cubicBezTo>
                    <a:pt x="639" y="122"/>
                    <a:pt x="518" y="0"/>
                    <a:pt x="3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3"/>
            <p:cNvSpPr/>
            <p:nvPr/>
          </p:nvSpPr>
          <p:spPr>
            <a:xfrm>
              <a:off x="5969975" y="3119625"/>
              <a:ext cx="28900" cy="8500"/>
            </a:xfrm>
            <a:custGeom>
              <a:avLst/>
              <a:gdLst/>
              <a:ahLst/>
              <a:cxnLst/>
              <a:rect l="l" t="t" r="r" b="b"/>
              <a:pathLst>
                <a:path w="1156" h="340" extrusionOk="0">
                  <a:moveTo>
                    <a:pt x="548" y="1"/>
                  </a:moveTo>
                  <a:cubicBezTo>
                    <a:pt x="396" y="31"/>
                    <a:pt x="244" y="92"/>
                    <a:pt x="122" y="183"/>
                  </a:cubicBezTo>
                  <a:cubicBezTo>
                    <a:pt x="31" y="244"/>
                    <a:pt x="1" y="335"/>
                    <a:pt x="31" y="335"/>
                  </a:cubicBezTo>
                  <a:cubicBezTo>
                    <a:pt x="31" y="338"/>
                    <a:pt x="33" y="339"/>
                    <a:pt x="37" y="339"/>
                  </a:cubicBezTo>
                  <a:cubicBezTo>
                    <a:pt x="75" y="339"/>
                    <a:pt x="299" y="211"/>
                    <a:pt x="548" y="183"/>
                  </a:cubicBezTo>
                  <a:cubicBezTo>
                    <a:pt x="824" y="183"/>
                    <a:pt x="1050" y="309"/>
                    <a:pt x="1112" y="309"/>
                  </a:cubicBezTo>
                  <a:cubicBezTo>
                    <a:pt x="1118" y="309"/>
                    <a:pt x="1123" y="308"/>
                    <a:pt x="1125" y="305"/>
                  </a:cubicBezTo>
                  <a:cubicBezTo>
                    <a:pt x="1156" y="244"/>
                    <a:pt x="1095" y="214"/>
                    <a:pt x="1004" y="153"/>
                  </a:cubicBezTo>
                  <a:cubicBezTo>
                    <a:pt x="852" y="62"/>
                    <a:pt x="700" y="1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3"/>
            <p:cNvSpPr/>
            <p:nvPr/>
          </p:nvSpPr>
          <p:spPr>
            <a:xfrm>
              <a:off x="5922875" y="3125725"/>
              <a:ext cx="22050" cy="67450"/>
            </a:xfrm>
            <a:custGeom>
              <a:avLst/>
              <a:gdLst/>
              <a:ahLst/>
              <a:cxnLst/>
              <a:rect l="l" t="t" r="r" b="b"/>
              <a:pathLst>
                <a:path w="882" h="2698" extrusionOk="0">
                  <a:moveTo>
                    <a:pt x="882" y="0"/>
                  </a:moveTo>
                  <a:lnTo>
                    <a:pt x="882" y="0"/>
                  </a:lnTo>
                  <a:cubicBezTo>
                    <a:pt x="639" y="517"/>
                    <a:pt x="426" y="1064"/>
                    <a:pt x="274" y="1611"/>
                  </a:cubicBezTo>
                  <a:lnTo>
                    <a:pt x="61" y="2249"/>
                  </a:lnTo>
                  <a:cubicBezTo>
                    <a:pt x="31" y="2341"/>
                    <a:pt x="0" y="2462"/>
                    <a:pt x="31" y="2553"/>
                  </a:cubicBezTo>
                  <a:cubicBezTo>
                    <a:pt x="61" y="2614"/>
                    <a:pt x="91" y="2675"/>
                    <a:pt x="152" y="2675"/>
                  </a:cubicBezTo>
                  <a:lnTo>
                    <a:pt x="274" y="2675"/>
                  </a:lnTo>
                  <a:cubicBezTo>
                    <a:pt x="365" y="2690"/>
                    <a:pt x="449" y="2698"/>
                    <a:pt x="532" y="2698"/>
                  </a:cubicBezTo>
                  <a:cubicBezTo>
                    <a:pt x="616" y="2698"/>
                    <a:pt x="699" y="2690"/>
                    <a:pt x="791" y="2675"/>
                  </a:cubicBezTo>
                  <a:cubicBezTo>
                    <a:pt x="608" y="2614"/>
                    <a:pt x="456" y="2614"/>
                    <a:pt x="304" y="2614"/>
                  </a:cubicBezTo>
                  <a:cubicBezTo>
                    <a:pt x="213" y="2614"/>
                    <a:pt x="152" y="2584"/>
                    <a:pt x="122" y="2523"/>
                  </a:cubicBezTo>
                  <a:cubicBezTo>
                    <a:pt x="122" y="2432"/>
                    <a:pt x="152" y="2371"/>
                    <a:pt x="183" y="2280"/>
                  </a:cubicBezTo>
                  <a:lnTo>
                    <a:pt x="395" y="1642"/>
                  </a:lnTo>
                  <a:cubicBezTo>
                    <a:pt x="608" y="1125"/>
                    <a:pt x="760" y="578"/>
                    <a:pt x="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3"/>
            <p:cNvSpPr/>
            <p:nvPr/>
          </p:nvSpPr>
          <p:spPr>
            <a:xfrm>
              <a:off x="5930475" y="3199175"/>
              <a:ext cx="38775" cy="22400"/>
            </a:xfrm>
            <a:custGeom>
              <a:avLst/>
              <a:gdLst/>
              <a:ahLst/>
              <a:cxnLst/>
              <a:rect l="l" t="t" r="r" b="b"/>
              <a:pathLst>
                <a:path w="1551" h="896" extrusionOk="0">
                  <a:moveTo>
                    <a:pt x="1508" y="1"/>
                  </a:moveTo>
                  <a:cubicBezTo>
                    <a:pt x="1468" y="1"/>
                    <a:pt x="528" y="527"/>
                    <a:pt x="0" y="527"/>
                  </a:cubicBezTo>
                  <a:cubicBezTo>
                    <a:pt x="152" y="766"/>
                    <a:pt x="412" y="896"/>
                    <a:pt x="681" y="896"/>
                  </a:cubicBezTo>
                  <a:cubicBezTo>
                    <a:pt x="789" y="896"/>
                    <a:pt x="899" y="875"/>
                    <a:pt x="1003" y="831"/>
                  </a:cubicBezTo>
                  <a:cubicBezTo>
                    <a:pt x="1338" y="740"/>
                    <a:pt x="1550" y="406"/>
                    <a:pt x="1459" y="41"/>
                  </a:cubicBezTo>
                  <a:cubicBezTo>
                    <a:pt x="1499" y="13"/>
                    <a:pt x="1514" y="1"/>
                    <a:pt x="1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3"/>
            <p:cNvSpPr/>
            <p:nvPr/>
          </p:nvSpPr>
          <p:spPr>
            <a:xfrm>
              <a:off x="5938825" y="3264025"/>
              <a:ext cx="72225" cy="37425"/>
            </a:xfrm>
            <a:custGeom>
              <a:avLst/>
              <a:gdLst/>
              <a:ahLst/>
              <a:cxnLst/>
              <a:rect l="l" t="t" r="r" b="b"/>
              <a:pathLst>
                <a:path w="2889" h="1497" extrusionOk="0">
                  <a:moveTo>
                    <a:pt x="2888" y="0"/>
                  </a:moveTo>
                  <a:lnTo>
                    <a:pt x="2888" y="0"/>
                  </a:lnTo>
                  <a:cubicBezTo>
                    <a:pt x="2037" y="578"/>
                    <a:pt x="1034" y="912"/>
                    <a:pt x="1" y="942"/>
                  </a:cubicBezTo>
                  <a:lnTo>
                    <a:pt x="31" y="1490"/>
                  </a:lnTo>
                  <a:cubicBezTo>
                    <a:pt x="111" y="1494"/>
                    <a:pt x="188" y="1496"/>
                    <a:pt x="264" y="1496"/>
                  </a:cubicBezTo>
                  <a:cubicBezTo>
                    <a:pt x="2267" y="1496"/>
                    <a:pt x="2888" y="0"/>
                    <a:pt x="2888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3"/>
            <p:cNvSpPr/>
            <p:nvPr/>
          </p:nvSpPr>
          <p:spPr>
            <a:xfrm>
              <a:off x="5866625" y="2955750"/>
              <a:ext cx="368575" cy="416950"/>
            </a:xfrm>
            <a:custGeom>
              <a:avLst/>
              <a:gdLst/>
              <a:ahLst/>
              <a:cxnLst/>
              <a:rect l="l" t="t" r="r" b="b"/>
              <a:pathLst>
                <a:path w="14743" h="16678" extrusionOk="0">
                  <a:moveTo>
                    <a:pt x="5210" y="0"/>
                  </a:moveTo>
                  <a:cubicBezTo>
                    <a:pt x="4358" y="0"/>
                    <a:pt x="3172" y="243"/>
                    <a:pt x="1673" y="1784"/>
                  </a:cubicBezTo>
                  <a:cubicBezTo>
                    <a:pt x="396" y="3030"/>
                    <a:pt x="1" y="4884"/>
                    <a:pt x="609" y="6526"/>
                  </a:cubicBezTo>
                  <a:lnTo>
                    <a:pt x="974" y="6222"/>
                  </a:lnTo>
                  <a:lnTo>
                    <a:pt x="4165" y="5431"/>
                  </a:lnTo>
                  <a:cubicBezTo>
                    <a:pt x="3922" y="4550"/>
                    <a:pt x="4317" y="3456"/>
                    <a:pt x="4560" y="2969"/>
                  </a:cubicBezTo>
                  <a:lnTo>
                    <a:pt x="4560" y="2939"/>
                  </a:lnTo>
                  <a:cubicBezTo>
                    <a:pt x="5138" y="6282"/>
                    <a:pt x="8725" y="6678"/>
                    <a:pt x="8725" y="6678"/>
                  </a:cubicBezTo>
                  <a:lnTo>
                    <a:pt x="8360" y="16678"/>
                  </a:lnTo>
                  <a:cubicBezTo>
                    <a:pt x="8512" y="16617"/>
                    <a:pt x="8633" y="16587"/>
                    <a:pt x="8755" y="16556"/>
                  </a:cubicBezTo>
                  <a:cubicBezTo>
                    <a:pt x="11430" y="15735"/>
                    <a:pt x="13618" y="13790"/>
                    <a:pt x="14743" y="11237"/>
                  </a:cubicBezTo>
                  <a:cubicBezTo>
                    <a:pt x="13254" y="10416"/>
                    <a:pt x="12281" y="8866"/>
                    <a:pt x="12190" y="7194"/>
                  </a:cubicBezTo>
                  <a:cubicBezTo>
                    <a:pt x="12190" y="7012"/>
                    <a:pt x="12159" y="6799"/>
                    <a:pt x="12129" y="6556"/>
                  </a:cubicBezTo>
                  <a:cubicBezTo>
                    <a:pt x="12129" y="6282"/>
                    <a:pt x="12068" y="5978"/>
                    <a:pt x="12007" y="5675"/>
                  </a:cubicBezTo>
                  <a:cubicBezTo>
                    <a:pt x="10913" y="994"/>
                    <a:pt x="6962" y="82"/>
                    <a:pt x="6171" y="51"/>
                  </a:cubicBezTo>
                  <a:cubicBezTo>
                    <a:pt x="5923" y="51"/>
                    <a:pt x="5601" y="0"/>
                    <a:pt x="52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3"/>
            <p:cNvSpPr/>
            <p:nvPr/>
          </p:nvSpPr>
          <p:spPr>
            <a:xfrm>
              <a:off x="4927400" y="3020100"/>
              <a:ext cx="758400" cy="41800"/>
            </a:xfrm>
            <a:custGeom>
              <a:avLst/>
              <a:gdLst/>
              <a:ahLst/>
              <a:cxnLst/>
              <a:rect l="l" t="t" r="r" b="b"/>
              <a:pathLst>
                <a:path w="30336" h="1672" extrusionOk="0">
                  <a:moveTo>
                    <a:pt x="1" y="0"/>
                  </a:moveTo>
                  <a:lnTo>
                    <a:pt x="1" y="1672"/>
                  </a:lnTo>
                  <a:lnTo>
                    <a:pt x="30336" y="1672"/>
                  </a:lnTo>
                  <a:lnTo>
                    <a:pt x="3033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3"/>
            <p:cNvSpPr/>
            <p:nvPr/>
          </p:nvSpPr>
          <p:spPr>
            <a:xfrm>
              <a:off x="4927400" y="3127225"/>
              <a:ext cx="758400" cy="41825"/>
            </a:xfrm>
            <a:custGeom>
              <a:avLst/>
              <a:gdLst/>
              <a:ahLst/>
              <a:cxnLst/>
              <a:rect l="l" t="t" r="r" b="b"/>
              <a:pathLst>
                <a:path w="30336" h="1673" extrusionOk="0">
                  <a:moveTo>
                    <a:pt x="1" y="1"/>
                  </a:moveTo>
                  <a:lnTo>
                    <a:pt x="1" y="1673"/>
                  </a:lnTo>
                  <a:lnTo>
                    <a:pt x="30336" y="1673"/>
                  </a:lnTo>
                  <a:lnTo>
                    <a:pt x="3033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3"/>
            <p:cNvSpPr/>
            <p:nvPr/>
          </p:nvSpPr>
          <p:spPr>
            <a:xfrm>
              <a:off x="4927400" y="3232100"/>
              <a:ext cx="375425" cy="41825"/>
            </a:xfrm>
            <a:custGeom>
              <a:avLst/>
              <a:gdLst/>
              <a:ahLst/>
              <a:cxnLst/>
              <a:rect l="l" t="t" r="r" b="b"/>
              <a:pathLst>
                <a:path w="15017" h="1673" extrusionOk="0">
                  <a:moveTo>
                    <a:pt x="1" y="1"/>
                  </a:moveTo>
                  <a:lnTo>
                    <a:pt x="1" y="1672"/>
                  </a:lnTo>
                  <a:lnTo>
                    <a:pt x="15016" y="1672"/>
                  </a:lnTo>
                  <a:lnTo>
                    <a:pt x="1501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3"/>
            <p:cNvSpPr/>
            <p:nvPr/>
          </p:nvSpPr>
          <p:spPr>
            <a:xfrm>
              <a:off x="6011025" y="4375725"/>
              <a:ext cx="335900" cy="164175"/>
            </a:xfrm>
            <a:custGeom>
              <a:avLst/>
              <a:gdLst/>
              <a:ahLst/>
              <a:cxnLst/>
              <a:rect l="l" t="t" r="r" b="b"/>
              <a:pathLst>
                <a:path w="13436" h="6567" extrusionOk="0">
                  <a:moveTo>
                    <a:pt x="6748" y="1"/>
                  </a:moveTo>
                  <a:lnTo>
                    <a:pt x="0" y="1277"/>
                  </a:lnTo>
                  <a:lnTo>
                    <a:pt x="973" y="6566"/>
                  </a:lnTo>
                  <a:lnTo>
                    <a:pt x="1398" y="6506"/>
                  </a:lnTo>
                  <a:cubicBezTo>
                    <a:pt x="3283" y="6262"/>
                    <a:pt x="10943" y="5107"/>
                    <a:pt x="12128" y="4499"/>
                  </a:cubicBezTo>
                  <a:cubicBezTo>
                    <a:pt x="13435" y="3800"/>
                    <a:pt x="7447" y="3588"/>
                    <a:pt x="7447" y="3588"/>
                  </a:cubicBezTo>
                  <a:lnTo>
                    <a:pt x="674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3"/>
            <p:cNvSpPr/>
            <p:nvPr/>
          </p:nvSpPr>
          <p:spPr>
            <a:xfrm>
              <a:off x="6026225" y="4487875"/>
              <a:ext cx="69925" cy="49750"/>
            </a:xfrm>
            <a:custGeom>
              <a:avLst/>
              <a:gdLst/>
              <a:ahLst/>
              <a:cxnLst/>
              <a:rect l="l" t="t" r="r" b="b"/>
              <a:pathLst>
                <a:path w="2797" h="1990" extrusionOk="0">
                  <a:moveTo>
                    <a:pt x="549" y="1"/>
                  </a:moveTo>
                  <a:cubicBezTo>
                    <a:pt x="363" y="1"/>
                    <a:pt x="178" y="25"/>
                    <a:pt x="0" y="74"/>
                  </a:cubicBezTo>
                  <a:lnTo>
                    <a:pt x="365" y="1989"/>
                  </a:lnTo>
                  <a:lnTo>
                    <a:pt x="2796" y="1564"/>
                  </a:lnTo>
                  <a:cubicBezTo>
                    <a:pt x="2584" y="986"/>
                    <a:pt x="2189" y="530"/>
                    <a:pt x="1672" y="287"/>
                  </a:cubicBezTo>
                  <a:cubicBezTo>
                    <a:pt x="1323" y="103"/>
                    <a:pt x="934" y="1"/>
                    <a:pt x="549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3"/>
            <p:cNvSpPr/>
            <p:nvPr/>
          </p:nvSpPr>
          <p:spPr>
            <a:xfrm>
              <a:off x="6035325" y="4470725"/>
              <a:ext cx="288800" cy="69175"/>
            </a:xfrm>
            <a:custGeom>
              <a:avLst/>
              <a:gdLst/>
              <a:ahLst/>
              <a:cxnLst/>
              <a:rect l="l" t="t" r="r" b="b"/>
              <a:pathLst>
                <a:path w="11552" h="2767" extrusionOk="0">
                  <a:moveTo>
                    <a:pt x="9423" y="0"/>
                  </a:moveTo>
                  <a:cubicBezTo>
                    <a:pt x="9028" y="91"/>
                    <a:pt x="8998" y="973"/>
                    <a:pt x="8998" y="973"/>
                  </a:cubicBezTo>
                  <a:lnTo>
                    <a:pt x="1" y="2614"/>
                  </a:lnTo>
                  <a:lnTo>
                    <a:pt x="1" y="2766"/>
                  </a:lnTo>
                  <a:cubicBezTo>
                    <a:pt x="3466" y="2402"/>
                    <a:pt x="11156" y="943"/>
                    <a:pt x="11369" y="578"/>
                  </a:cubicBezTo>
                  <a:cubicBezTo>
                    <a:pt x="11551" y="213"/>
                    <a:pt x="9423" y="0"/>
                    <a:pt x="9423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3"/>
            <p:cNvSpPr/>
            <p:nvPr/>
          </p:nvSpPr>
          <p:spPr>
            <a:xfrm>
              <a:off x="6035325" y="4482875"/>
              <a:ext cx="280425" cy="53225"/>
            </a:xfrm>
            <a:custGeom>
              <a:avLst/>
              <a:gdLst/>
              <a:ahLst/>
              <a:cxnLst/>
              <a:rect l="l" t="t" r="r" b="b"/>
              <a:pathLst>
                <a:path w="11217" h="2129" extrusionOk="0">
                  <a:moveTo>
                    <a:pt x="11217" y="1"/>
                  </a:moveTo>
                  <a:lnTo>
                    <a:pt x="10882" y="61"/>
                  </a:lnTo>
                  <a:lnTo>
                    <a:pt x="9667" y="335"/>
                  </a:lnTo>
                  <a:cubicBezTo>
                    <a:pt x="8633" y="548"/>
                    <a:pt x="7205" y="821"/>
                    <a:pt x="5624" y="1125"/>
                  </a:cubicBezTo>
                  <a:cubicBezTo>
                    <a:pt x="4043" y="1429"/>
                    <a:pt x="2615" y="1672"/>
                    <a:pt x="1551" y="1855"/>
                  </a:cubicBezTo>
                  <a:lnTo>
                    <a:pt x="335" y="2068"/>
                  </a:lnTo>
                  <a:lnTo>
                    <a:pt x="1" y="2128"/>
                  </a:lnTo>
                  <a:lnTo>
                    <a:pt x="335" y="2098"/>
                  </a:lnTo>
                  <a:lnTo>
                    <a:pt x="1581" y="1916"/>
                  </a:lnTo>
                  <a:cubicBezTo>
                    <a:pt x="2615" y="1733"/>
                    <a:pt x="4043" y="1520"/>
                    <a:pt x="5624" y="1216"/>
                  </a:cubicBezTo>
                  <a:cubicBezTo>
                    <a:pt x="7205" y="913"/>
                    <a:pt x="8633" y="609"/>
                    <a:pt x="9667" y="396"/>
                  </a:cubicBezTo>
                  <a:lnTo>
                    <a:pt x="10882" y="92"/>
                  </a:lnTo>
                  <a:lnTo>
                    <a:pt x="1121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3"/>
            <p:cNvSpPr/>
            <p:nvPr/>
          </p:nvSpPr>
          <p:spPr>
            <a:xfrm>
              <a:off x="6258750" y="4468450"/>
              <a:ext cx="12925" cy="29650"/>
            </a:xfrm>
            <a:custGeom>
              <a:avLst/>
              <a:gdLst/>
              <a:ahLst/>
              <a:cxnLst/>
              <a:rect l="l" t="t" r="r" b="b"/>
              <a:pathLst>
                <a:path w="517" h="1186" extrusionOk="0">
                  <a:moveTo>
                    <a:pt x="517" y="0"/>
                  </a:moveTo>
                  <a:lnTo>
                    <a:pt x="517" y="0"/>
                  </a:lnTo>
                  <a:cubicBezTo>
                    <a:pt x="304" y="122"/>
                    <a:pt x="152" y="304"/>
                    <a:pt x="91" y="517"/>
                  </a:cubicBezTo>
                  <a:cubicBezTo>
                    <a:pt x="0" y="730"/>
                    <a:pt x="0" y="973"/>
                    <a:pt x="61" y="1186"/>
                  </a:cubicBezTo>
                  <a:cubicBezTo>
                    <a:pt x="91" y="973"/>
                    <a:pt x="122" y="760"/>
                    <a:pt x="183" y="547"/>
                  </a:cubicBezTo>
                  <a:cubicBezTo>
                    <a:pt x="274" y="365"/>
                    <a:pt x="365" y="182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3"/>
            <p:cNvSpPr/>
            <p:nvPr/>
          </p:nvSpPr>
          <p:spPr>
            <a:xfrm>
              <a:off x="6206300" y="4466150"/>
              <a:ext cx="6875" cy="16000"/>
            </a:xfrm>
            <a:custGeom>
              <a:avLst/>
              <a:gdLst/>
              <a:ahLst/>
              <a:cxnLst/>
              <a:rect l="l" t="t" r="r" b="b"/>
              <a:pathLst>
                <a:path w="275" h="640" extrusionOk="0">
                  <a:moveTo>
                    <a:pt x="244" y="1"/>
                  </a:moveTo>
                  <a:lnTo>
                    <a:pt x="244" y="1"/>
                  </a:lnTo>
                  <a:cubicBezTo>
                    <a:pt x="153" y="92"/>
                    <a:pt x="92" y="183"/>
                    <a:pt x="62" y="305"/>
                  </a:cubicBezTo>
                  <a:cubicBezTo>
                    <a:pt x="31" y="396"/>
                    <a:pt x="1" y="518"/>
                    <a:pt x="1" y="639"/>
                  </a:cubicBezTo>
                  <a:cubicBezTo>
                    <a:pt x="1" y="639"/>
                    <a:pt x="92" y="518"/>
                    <a:pt x="153" y="335"/>
                  </a:cubicBezTo>
                  <a:cubicBezTo>
                    <a:pt x="214" y="153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3"/>
            <p:cNvSpPr/>
            <p:nvPr/>
          </p:nvSpPr>
          <p:spPr>
            <a:xfrm>
              <a:off x="6190350" y="4466025"/>
              <a:ext cx="9900" cy="11550"/>
            </a:xfrm>
            <a:custGeom>
              <a:avLst/>
              <a:gdLst/>
              <a:ahLst/>
              <a:cxnLst/>
              <a:rect l="l" t="t" r="r" b="b"/>
              <a:pathLst>
                <a:path w="396" h="462" extrusionOk="0">
                  <a:moveTo>
                    <a:pt x="361" y="0"/>
                  </a:moveTo>
                  <a:cubicBezTo>
                    <a:pt x="341" y="0"/>
                    <a:pt x="258" y="83"/>
                    <a:pt x="153" y="188"/>
                  </a:cubicBezTo>
                  <a:cubicBezTo>
                    <a:pt x="61" y="340"/>
                    <a:pt x="1" y="431"/>
                    <a:pt x="31" y="462"/>
                  </a:cubicBezTo>
                  <a:cubicBezTo>
                    <a:pt x="31" y="462"/>
                    <a:pt x="153" y="371"/>
                    <a:pt x="244" y="249"/>
                  </a:cubicBezTo>
                  <a:cubicBezTo>
                    <a:pt x="335" y="128"/>
                    <a:pt x="396" y="6"/>
                    <a:pt x="365" y="6"/>
                  </a:cubicBezTo>
                  <a:cubicBezTo>
                    <a:pt x="365" y="2"/>
                    <a:pt x="364" y="0"/>
                    <a:pt x="3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3"/>
            <p:cNvSpPr/>
            <p:nvPr/>
          </p:nvSpPr>
          <p:spPr>
            <a:xfrm>
              <a:off x="6179725" y="4459575"/>
              <a:ext cx="17500" cy="3875"/>
            </a:xfrm>
            <a:custGeom>
              <a:avLst/>
              <a:gdLst/>
              <a:ahLst/>
              <a:cxnLst/>
              <a:rect l="l" t="t" r="r" b="b"/>
              <a:pathLst>
                <a:path w="700" h="155" extrusionOk="0">
                  <a:moveTo>
                    <a:pt x="537" y="1"/>
                  </a:moveTo>
                  <a:cubicBezTo>
                    <a:pt x="457" y="1"/>
                    <a:pt x="375" y="16"/>
                    <a:pt x="304" y="51"/>
                  </a:cubicBezTo>
                  <a:cubicBezTo>
                    <a:pt x="182" y="51"/>
                    <a:pt x="91" y="82"/>
                    <a:pt x="0" y="142"/>
                  </a:cubicBezTo>
                  <a:cubicBezTo>
                    <a:pt x="27" y="151"/>
                    <a:pt x="56" y="155"/>
                    <a:pt x="87" y="155"/>
                  </a:cubicBezTo>
                  <a:cubicBezTo>
                    <a:pt x="162" y="155"/>
                    <a:pt x="248" y="133"/>
                    <a:pt x="334" y="112"/>
                  </a:cubicBezTo>
                  <a:cubicBezTo>
                    <a:pt x="456" y="112"/>
                    <a:pt x="578" y="82"/>
                    <a:pt x="699" y="21"/>
                  </a:cubicBezTo>
                  <a:cubicBezTo>
                    <a:pt x="649" y="8"/>
                    <a:pt x="593" y="1"/>
                    <a:pt x="5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3"/>
            <p:cNvSpPr/>
            <p:nvPr/>
          </p:nvSpPr>
          <p:spPr>
            <a:xfrm>
              <a:off x="6174400" y="4450200"/>
              <a:ext cx="19775" cy="3600"/>
            </a:xfrm>
            <a:custGeom>
              <a:avLst/>
              <a:gdLst/>
              <a:ahLst/>
              <a:cxnLst/>
              <a:rect l="l" t="t" r="r" b="b"/>
              <a:pathLst>
                <a:path w="791" h="144" extrusionOk="0">
                  <a:moveTo>
                    <a:pt x="791" y="1"/>
                  </a:moveTo>
                  <a:cubicBezTo>
                    <a:pt x="669" y="1"/>
                    <a:pt x="517" y="31"/>
                    <a:pt x="395" y="61"/>
                  </a:cubicBezTo>
                  <a:cubicBezTo>
                    <a:pt x="274" y="61"/>
                    <a:pt x="122" y="61"/>
                    <a:pt x="0" y="92"/>
                  </a:cubicBezTo>
                  <a:cubicBezTo>
                    <a:pt x="103" y="126"/>
                    <a:pt x="205" y="143"/>
                    <a:pt x="306" y="143"/>
                  </a:cubicBezTo>
                  <a:cubicBezTo>
                    <a:pt x="475" y="143"/>
                    <a:pt x="639" y="96"/>
                    <a:pt x="7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3"/>
            <p:cNvSpPr/>
            <p:nvPr/>
          </p:nvSpPr>
          <p:spPr>
            <a:xfrm>
              <a:off x="6208600" y="4446575"/>
              <a:ext cx="30400" cy="21900"/>
            </a:xfrm>
            <a:custGeom>
              <a:avLst/>
              <a:gdLst/>
              <a:ahLst/>
              <a:cxnLst/>
              <a:rect l="l" t="t" r="r" b="b"/>
              <a:pathLst>
                <a:path w="1216" h="876" extrusionOk="0">
                  <a:moveTo>
                    <a:pt x="871" y="84"/>
                  </a:moveTo>
                  <a:cubicBezTo>
                    <a:pt x="935" y="84"/>
                    <a:pt x="999" y="94"/>
                    <a:pt x="1064" y="115"/>
                  </a:cubicBezTo>
                  <a:cubicBezTo>
                    <a:pt x="1155" y="146"/>
                    <a:pt x="1125" y="237"/>
                    <a:pt x="1064" y="298"/>
                  </a:cubicBezTo>
                  <a:cubicBezTo>
                    <a:pt x="1003" y="328"/>
                    <a:pt x="942" y="389"/>
                    <a:pt x="851" y="450"/>
                  </a:cubicBezTo>
                  <a:cubicBezTo>
                    <a:pt x="699" y="510"/>
                    <a:pt x="578" y="571"/>
                    <a:pt x="426" y="632"/>
                  </a:cubicBezTo>
                  <a:cubicBezTo>
                    <a:pt x="304" y="693"/>
                    <a:pt x="197" y="731"/>
                    <a:pt x="121" y="754"/>
                  </a:cubicBezTo>
                  <a:lnTo>
                    <a:pt x="121" y="754"/>
                  </a:lnTo>
                  <a:cubicBezTo>
                    <a:pt x="144" y="661"/>
                    <a:pt x="171" y="563"/>
                    <a:pt x="213" y="480"/>
                  </a:cubicBezTo>
                  <a:cubicBezTo>
                    <a:pt x="304" y="358"/>
                    <a:pt x="395" y="237"/>
                    <a:pt x="547" y="176"/>
                  </a:cubicBezTo>
                  <a:cubicBezTo>
                    <a:pt x="645" y="117"/>
                    <a:pt x="756" y="84"/>
                    <a:pt x="871" y="84"/>
                  </a:cubicBezTo>
                  <a:close/>
                  <a:moveTo>
                    <a:pt x="920" y="1"/>
                  </a:moveTo>
                  <a:cubicBezTo>
                    <a:pt x="600" y="1"/>
                    <a:pt x="308" y="173"/>
                    <a:pt x="182" y="450"/>
                  </a:cubicBezTo>
                  <a:cubicBezTo>
                    <a:pt x="125" y="535"/>
                    <a:pt x="95" y="648"/>
                    <a:pt x="92" y="762"/>
                  </a:cubicBezTo>
                  <a:lnTo>
                    <a:pt x="92" y="762"/>
                  </a:lnTo>
                  <a:cubicBezTo>
                    <a:pt x="34" y="778"/>
                    <a:pt x="0" y="784"/>
                    <a:pt x="0" y="784"/>
                  </a:cubicBezTo>
                  <a:cubicBezTo>
                    <a:pt x="30" y="784"/>
                    <a:pt x="61" y="783"/>
                    <a:pt x="91" y="780"/>
                  </a:cubicBezTo>
                  <a:lnTo>
                    <a:pt x="91" y="780"/>
                  </a:lnTo>
                  <a:cubicBezTo>
                    <a:pt x="91" y="782"/>
                    <a:pt x="91" y="783"/>
                    <a:pt x="91" y="784"/>
                  </a:cubicBezTo>
                  <a:cubicBezTo>
                    <a:pt x="91" y="814"/>
                    <a:pt x="91" y="845"/>
                    <a:pt x="91" y="875"/>
                  </a:cubicBezTo>
                  <a:cubicBezTo>
                    <a:pt x="99" y="844"/>
                    <a:pt x="107" y="812"/>
                    <a:pt x="115" y="778"/>
                  </a:cubicBezTo>
                  <a:lnTo>
                    <a:pt x="115" y="778"/>
                  </a:lnTo>
                  <a:cubicBezTo>
                    <a:pt x="228" y="767"/>
                    <a:pt x="342" y="738"/>
                    <a:pt x="456" y="693"/>
                  </a:cubicBezTo>
                  <a:cubicBezTo>
                    <a:pt x="608" y="662"/>
                    <a:pt x="760" y="602"/>
                    <a:pt x="882" y="510"/>
                  </a:cubicBezTo>
                  <a:cubicBezTo>
                    <a:pt x="973" y="480"/>
                    <a:pt x="1064" y="419"/>
                    <a:pt x="1125" y="358"/>
                  </a:cubicBezTo>
                  <a:cubicBezTo>
                    <a:pt x="1185" y="328"/>
                    <a:pt x="1216" y="267"/>
                    <a:pt x="1216" y="206"/>
                  </a:cubicBezTo>
                  <a:cubicBezTo>
                    <a:pt x="1216" y="146"/>
                    <a:pt x="1185" y="54"/>
                    <a:pt x="1125" y="24"/>
                  </a:cubicBezTo>
                  <a:cubicBezTo>
                    <a:pt x="1056" y="8"/>
                    <a:pt x="988" y="1"/>
                    <a:pt x="9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3"/>
            <p:cNvSpPr/>
            <p:nvPr/>
          </p:nvSpPr>
          <p:spPr>
            <a:xfrm>
              <a:off x="6194150" y="4446975"/>
              <a:ext cx="18275" cy="19200"/>
            </a:xfrm>
            <a:custGeom>
              <a:avLst/>
              <a:gdLst/>
              <a:ahLst/>
              <a:cxnLst/>
              <a:rect l="l" t="t" r="r" b="b"/>
              <a:pathLst>
                <a:path w="731" h="768" extrusionOk="0">
                  <a:moveTo>
                    <a:pt x="200" y="0"/>
                  </a:moveTo>
                  <a:cubicBezTo>
                    <a:pt x="174" y="0"/>
                    <a:pt x="148" y="3"/>
                    <a:pt x="122" y="8"/>
                  </a:cubicBezTo>
                  <a:cubicBezTo>
                    <a:pt x="31" y="38"/>
                    <a:pt x="1" y="160"/>
                    <a:pt x="31" y="251"/>
                  </a:cubicBezTo>
                  <a:cubicBezTo>
                    <a:pt x="61" y="312"/>
                    <a:pt x="92" y="373"/>
                    <a:pt x="153" y="434"/>
                  </a:cubicBezTo>
                  <a:cubicBezTo>
                    <a:pt x="213" y="494"/>
                    <a:pt x="304" y="586"/>
                    <a:pt x="396" y="646"/>
                  </a:cubicBezTo>
                  <a:cubicBezTo>
                    <a:pt x="487" y="707"/>
                    <a:pt x="578" y="738"/>
                    <a:pt x="669" y="768"/>
                  </a:cubicBezTo>
                  <a:cubicBezTo>
                    <a:pt x="669" y="768"/>
                    <a:pt x="578" y="707"/>
                    <a:pt x="426" y="586"/>
                  </a:cubicBezTo>
                  <a:cubicBezTo>
                    <a:pt x="335" y="525"/>
                    <a:pt x="274" y="464"/>
                    <a:pt x="183" y="373"/>
                  </a:cubicBezTo>
                  <a:cubicBezTo>
                    <a:pt x="122" y="282"/>
                    <a:pt x="61" y="130"/>
                    <a:pt x="153" y="99"/>
                  </a:cubicBezTo>
                  <a:cubicBezTo>
                    <a:pt x="174" y="94"/>
                    <a:pt x="196" y="91"/>
                    <a:pt x="217" y="91"/>
                  </a:cubicBezTo>
                  <a:cubicBezTo>
                    <a:pt x="316" y="91"/>
                    <a:pt x="412" y="146"/>
                    <a:pt x="487" y="221"/>
                  </a:cubicBezTo>
                  <a:cubicBezTo>
                    <a:pt x="548" y="282"/>
                    <a:pt x="608" y="373"/>
                    <a:pt x="669" y="494"/>
                  </a:cubicBezTo>
                  <a:cubicBezTo>
                    <a:pt x="669" y="586"/>
                    <a:pt x="700" y="677"/>
                    <a:pt x="700" y="768"/>
                  </a:cubicBezTo>
                  <a:cubicBezTo>
                    <a:pt x="730" y="677"/>
                    <a:pt x="730" y="555"/>
                    <a:pt x="700" y="464"/>
                  </a:cubicBezTo>
                  <a:cubicBezTo>
                    <a:pt x="669" y="342"/>
                    <a:pt x="608" y="251"/>
                    <a:pt x="517" y="160"/>
                  </a:cubicBezTo>
                  <a:cubicBezTo>
                    <a:pt x="442" y="59"/>
                    <a:pt x="324" y="0"/>
                    <a:pt x="2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3"/>
            <p:cNvSpPr/>
            <p:nvPr/>
          </p:nvSpPr>
          <p:spPr>
            <a:xfrm>
              <a:off x="6026975" y="4485625"/>
              <a:ext cx="69175" cy="39900"/>
            </a:xfrm>
            <a:custGeom>
              <a:avLst/>
              <a:gdLst/>
              <a:ahLst/>
              <a:cxnLst/>
              <a:rect l="l" t="t" r="r" b="b"/>
              <a:pathLst>
                <a:path w="2767" h="1596" extrusionOk="0">
                  <a:moveTo>
                    <a:pt x="745" y="0"/>
                  </a:moveTo>
                  <a:cubicBezTo>
                    <a:pt x="670" y="0"/>
                    <a:pt x="593" y="4"/>
                    <a:pt x="517" y="12"/>
                  </a:cubicBezTo>
                  <a:cubicBezTo>
                    <a:pt x="365" y="43"/>
                    <a:pt x="244" y="43"/>
                    <a:pt x="122" y="103"/>
                  </a:cubicBezTo>
                  <a:cubicBezTo>
                    <a:pt x="92" y="103"/>
                    <a:pt x="31" y="134"/>
                    <a:pt x="0" y="164"/>
                  </a:cubicBezTo>
                  <a:cubicBezTo>
                    <a:pt x="0" y="164"/>
                    <a:pt x="183" y="103"/>
                    <a:pt x="517" y="73"/>
                  </a:cubicBezTo>
                  <a:cubicBezTo>
                    <a:pt x="567" y="69"/>
                    <a:pt x="618" y="67"/>
                    <a:pt x="668" y="67"/>
                  </a:cubicBezTo>
                  <a:cubicBezTo>
                    <a:pt x="1012" y="67"/>
                    <a:pt x="1354" y="157"/>
                    <a:pt x="1672" y="316"/>
                  </a:cubicBezTo>
                  <a:cubicBezTo>
                    <a:pt x="2037" y="499"/>
                    <a:pt x="2341" y="803"/>
                    <a:pt x="2554" y="1137"/>
                  </a:cubicBezTo>
                  <a:cubicBezTo>
                    <a:pt x="2696" y="1393"/>
                    <a:pt x="2732" y="1596"/>
                    <a:pt x="2761" y="1596"/>
                  </a:cubicBezTo>
                  <a:cubicBezTo>
                    <a:pt x="2763" y="1596"/>
                    <a:pt x="2765" y="1595"/>
                    <a:pt x="2766" y="1593"/>
                  </a:cubicBezTo>
                  <a:cubicBezTo>
                    <a:pt x="2766" y="1562"/>
                    <a:pt x="2736" y="1502"/>
                    <a:pt x="2736" y="1471"/>
                  </a:cubicBezTo>
                  <a:cubicBezTo>
                    <a:pt x="2706" y="1350"/>
                    <a:pt x="2645" y="1228"/>
                    <a:pt x="2584" y="1106"/>
                  </a:cubicBezTo>
                  <a:cubicBezTo>
                    <a:pt x="2224" y="415"/>
                    <a:pt x="1512" y="0"/>
                    <a:pt x="7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3"/>
            <p:cNvSpPr/>
            <p:nvPr/>
          </p:nvSpPr>
          <p:spPr>
            <a:xfrm>
              <a:off x="6031525" y="4416000"/>
              <a:ext cx="12200" cy="69175"/>
            </a:xfrm>
            <a:custGeom>
              <a:avLst/>
              <a:gdLst/>
              <a:ahLst/>
              <a:cxnLst/>
              <a:rect l="l" t="t" r="r" b="b"/>
              <a:pathLst>
                <a:path w="488" h="2767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457"/>
                    <a:pt x="92" y="943"/>
                    <a:pt x="183" y="1399"/>
                  </a:cubicBezTo>
                  <a:cubicBezTo>
                    <a:pt x="274" y="1855"/>
                    <a:pt x="366" y="2311"/>
                    <a:pt x="487" y="2767"/>
                  </a:cubicBezTo>
                  <a:cubicBezTo>
                    <a:pt x="426" y="2311"/>
                    <a:pt x="366" y="1855"/>
                    <a:pt x="274" y="1369"/>
                  </a:cubicBezTo>
                  <a:cubicBezTo>
                    <a:pt x="214" y="913"/>
                    <a:pt x="122" y="457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3"/>
            <p:cNvSpPr/>
            <p:nvPr/>
          </p:nvSpPr>
          <p:spPr>
            <a:xfrm>
              <a:off x="6114350" y="4497200"/>
              <a:ext cx="49425" cy="9250"/>
            </a:xfrm>
            <a:custGeom>
              <a:avLst/>
              <a:gdLst/>
              <a:ahLst/>
              <a:cxnLst/>
              <a:rect l="l" t="t" r="r" b="b"/>
              <a:pathLst>
                <a:path w="1977" h="370" extrusionOk="0">
                  <a:moveTo>
                    <a:pt x="1962" y="0"/>
                  </a:moveTo>
                  <a:cubicBezTo>
                    <a:pt x="1884" y="0"/>
                    <a:pt x="1493" y="106"/>
                    <a:pt x="1004" y="188"/>
                  </a:cubicBezTo>
                  <a:cubicBezTo>
                    <a:pt x="457" y="279"/>
                    <a:pt x="1" y="340"/>
                    <a:pt x="1" y="370"/>
                  </a:cubicBezTo>
                  <a:cubicBezTo>
                    <a:pt x="335" y="370"/>
                    <a:pt x="670" y="340"/>
                    <a:pt x="1004" y="279"/>
                  </a:cubicBezTo>
                  <a:cubicBezTo>
                    <a:pt x="1338" y="218"/>
                    <a:pt x="1673" y="127"/>
                    <a:pt x="1977" y="5"/>
                  </a:cubicBezTo>
                  <a:cubicBezTo>
                    <a:pt x="1977" y="2"/>
                    <a:pt x="1972" y="0"/>
                    <a:pt x="19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3"/>
            <p:cNvSpPr/>
            <p:nvPr/>
          </p:nvSpPr>
          <p:spPr>
            <a:xfrm>
              <a:off x="6081675" y="4512325"/>
              <a:ext cx="6875" cy="9325"/>
            </a:xfrm>
            <a:custGeom>
              <a:avLst/>
              <a:gdLst/>
              <a:ahLst/>
              <a:cxnLst/>
              <a:rect l="l" t="t" r="r" b="b"/>
              <a:pathLst>
                <a:path w="275" h="373" extrusionOk="0">
                  <a:moveTo>
                    <a:pt x="11" y="0"/>
                  </a:moveTo>
                  <a:cubicBezTo>
                    <a:pt x="5" y="0"/>
                    <a:pt x="1" y="3"/>
                    <a:pt x="1" y="8"/>
                  </a:cubicBezTo>
                  <a:cubicBezTo>
                    <a:pt x="1" y="38"/>
                    <a:pt x="31" y="99"/>
                    <a:pt x="92" y="190"/>
                  </a:cubicBezTo>
                  <a:cubicBezTo>
                    <a:pt x="183" y="282"/>
                    <a:pt x="214" y="373"/>
                    <a:pt x="244" y="373"/>
                  </a:cubicBezTo>
                  <a:cubicBezTo>
                    <a:pt x="275" y="342"/>
                    <a:pt x="244" y="251"/>
                    <a:pt x="183" y="130"/>
                  </a:cubicBezTo>
                  <a:cubicBezTo>
                    <a:pt x="133" y="55"/>
                    <a:pt x="42" y="0"/>
                    <a:pt x="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3"/>
            <p:cNvSpPr/>
            <p:nvPr/>
          </p:nvSpPr>
          <p:spPr>
            <a:xfrm>
              <a:off x="6065725" y="4499300"/>
              <a:ext cx="8375" cy="5650"/>
            </a:xfrm>
            <a:custGeom>
              <a:avLst/>
              <a:gdLst/>
              <a:ahLst/>
              <a:cxnLst/>
              <a:rect l="l" t="t" r="r" b="b"/>
              <a:pathLst>
                <a:path w="335" h="226" extrusionOk="0">
                  <a:moveTo>
                    <a:pt x="32" y="0"/>
                  </a:moveTo>
                  <a:cubicBezTo>
                    <a:pt x="19" y="0"/>
                    <a:pt x="9" y="4"/>
                    <a:pt x="1" y="12"/>
                  </a:cubicBezTo>
                  <a:cubicBezTo>
                    <a:pt x="1" y="12"/>
                    <a:pt x="61" y="73"/>
                    <a:pt x="153" y="134"/>
                  </a:cubicBezTo>
                  <a:cubicBezTo>
                    <a:pt x="213" y="195"/>
                    <a:pt x="305" y="225"/>
                    <a:pt x="305" y="225"/>
                  </a:cubicBezTo>
                  <a:cubicBezTo>
                    <a:pt x="335" y="195"/>
                    <a:pt x="274" y="134"/>
                    <a:pt x="183" y="73"/>
                  </a:cubicBezTo>
                  <a:cubicBezTo>
                    <a:pt x="116" y="29"/>
                    <a:pt x="66" y="0"/>
                    <a:pt x="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3"/>
            <p:cNvSpPr/>
            <p:nvPr/>
          </p:nvSpPr>
          <p:spPr>
            <a:xfrm>
              <a:off x="6046725" y="4494075"/>
              <a:ext cx="10675" cy="3275"/>
            </a:xfrm>
            <a:custGeom>
              <a:avLst/>
              <a:gdLst/>
              <a:ahLst/>
              <a:cxnLst/>
              <a:rect l="l" t="t" r="r" b="b"/>
              <a:pathLst>
                <a:path w="427" h="131" extrusionOk="0">
                  <a:moveTo>
                    <a:pt x="148" y="0"/>
                  </a:moveTo>
                  <a:cubicBezTo>
                    <a:pt x="60" y="0"/>
                    <a:pt x="1" y="45"/>
                    <a:pt x="1" y="69"/>
                  </a:cubicBezTo>
                  <a:cubicBezTo>
                    <a:pt x="1" y="79"/>
                    <a:pt x="11" y="83"/>
                    <a:pt x="29" y="83"/>
                  </a:cubicBezTo>
                  <a:cubicBezTo>
                    <a:pt x="65" y="83"/>
                    <a:pt x="132" y="69"/>
                    <a:pt x="214" y="69"/>
                  </a:cubicBezTo>
                  <a:cubicBezTo>
                    <a:pt x="305" y="100"/>
                    <a:pt x="396" y="130"/>
                    <a:pt x="396" y="130"/>
                  </a:cubicBezTo>
                  <a:cubicBezTo>
                    <a:pt x="426" y="100"/>
                    <a:pt x="366" y="9"/>
                    <a:pt x="214" y="9"/>
                  </a:cubicBezTo>
                  <a:cubicBezTo>
                    <a:pt x="190" y="3"/>
                    <a:pt x="168" y="0"/>
                    <a:pt x="1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3"/>
            <p:cNvSpPr/>
            <p:nvPr/>
          </p:nvSpPr>
          <p:spPr>
            <a:xfrm>
              <a:off x="6033825" y="4493950"/>
              <a:ext cx="5325" cy="2625"/>
            </a:xfrm>
            <a:custGeom>
              <a:avLst/>
              <a:gdLst/>
              <a:ahLst/>
              <a:cxnLst/>
              <a:rect l="l" t="t" r="r" b="b"/>
              <a:pathLst>
                <a:path w="213" h="105" extrusionOk="0">
                  <a:moveTo>
                    <a:pt x="59" y="1"/>
                  </a:moveTo>
                  <a:cubicBezTo>
                    <a:pt x="30" y="1"/>
                    <a:pt x="0" y="22"/>
                    <a:pt x="0" y="44"/>
                  </a:cubicBezTo>
                  <a:cubicBezTo>
                    <a:pt x="0" y="44"/>
                    <a:pt x="30" y="74"/>
                    <a:pt x="91" y="105"/>
                  </a:cubicBezTo>
                  <a:cubicBezTo>
                    <a:pt x="152" y="105"/>
                    <a:pt x="213" y="105"/>
                    <a:pt x="213" y="74"/>
                  </a:cubicBezTo>
                  <a:cubicBezTo>
                    <a:pt x="213" y="44"/>
                    <a:pt x="152" y="14"/>
                    <a:pt x="91" y="14"/>
                  </a:cubicBezTo>
                  <a:cubicBezTo>
                    <a:pt x="82" y="5"/>
                    <a:pt x="71" y="1"/>
                    <a:pt x="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3"/>
            <p:cNvSpPr/>
            <p:nvPr/>
          </p:nvSpPr>
          <p:spPr>
            <a:xfrm>
              <a:off x="5467700" y="3769200"/>
              <a:ext cx="737125" cy="709150"/>
            </a:xfrm>
            <a:custGeom>
              <a:avLst/>
              <a:gdLst/>
              <a:ahLst/>
              <a:cxnLst/>
              <a:rect l="l" t="t" r="r" b="b"/>
              <a:pathLst>
                <a:path w="29485" h="28366" extrusionOk="0">
                  <a:moveTo>
                    <a:pt x="18528" y="0"/>
                  </a:moveTo>
                  <a:cubicBezTo>
                    <a:pt x="18249" y="0"/>
                    <a:pt x="18086" y="37"/>
                    <a:pt x="18086" y="37"/>
                  </a:cubicBezTo>
                  <a:cubicBezTo>
                    <a:pt x="9332" y="219"/>
                    <a:pt x="0" y="21131"/>
                    <a:pt x="0" y="21131"/>
                  </a:cubicBezTo>
                  <a:lnTo>
                    <a:pt x="13101" y="22499"/>
                  </a:lnTo>
                  <a:lnTo>
                    <a:pt x="17295" y="12924"/>
                  </a:lnTo>
                  <a:lnTo>
                    <a:pt x="20609" y="28365"/>
                  </a:lnTo>
                  <a:lnTo>
                    <a:pt x="29484" y="26845"/>
                  </a:lnTo>
                  <a:cubicBezTo>
                    <a:pt x="29484" y="26845"/>
                    <a:pt x="26141" y="14414"/>
                    <a:pt x="25137" y="9216"/>
                  </a:cubicBezTo>
                  <a:cubicBezTo>
                    <a:pt x="23516" y="758"/>
                    <a:pt x="19805" y="0"/>
                    <a:pt x="185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3"/>
            <p:cNvSpPr/>
            <p:nvPr/>
          </p:nvSpPr>
          <p:spPr>
            <a:xfrm>
              <a:off x="5967700" y="4412200"/>
              <a:ext cx="247750" cy="75250"/>
            </a:xfrm>
            <a:custGeom>
              <a:avLst/>
              <a:gdLst/>
              <a:ahLst/>
              <a:cxnLst/>
              <a:rect l="l" t="t" r="r" b="b"/>
              <a:pathLst>
                <a:path w="9910" h="3010" extrusionOk="0">
                  <a:moveTo>
                    <a:pt x="9697" y="1"/>
                  </a:moveTo>
                  <a:lnTo>
                    <a:pt x="1" y="1885"/>
                  </a:lnTo>
                  <a:lnTo>
                    <a:pt x="274" y="3010"/>
                  </a:lnTo>
                  <a:lnTo>
                    <a:pt x="9910" y="1186"/>
                  </a:lnTo>
                  <a:lnTo>
                    <a:pt x="969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3"/>
            <p:cNvSpPr/>
            <p:nvPr/>
          </p:nvSpPr>
          <p:spPr>
            <a:xfrm>
              <a:off x="5802325" y="3982800"/>
              <a:ext cx="17975" cy="7000"/>
            </a:xfrm>
            <a:custGeom>
              <a:avLst/>
              <a:gdLst/>
              <a:ahLst/>
              <a:cxnLst/>
              <a:rect l="l" t="t" r="r" b="b"/>
              <a:pathLst>
                <a:path w="719" h="280" extrusionOk="0">
                  <a:moveTo>
                    <a:pt x="657" y="1"/>
                  </a:moveTo>
                  <a:cubicBezTo>
                    <a:pt x="594" y="1"/>
                    <a:pt x="486" y="27"/>
                    <a:pt x="354" y="64"/>
                  </a:cubicBezTo>
                  <a:cubicBezTo>
                    <a:pt x="141" y="125"/>
                    <a:pt x="20" y="155"/>
                    <a:pt x="20" y="216"/>
                  </a:cubicBezTo>
                  <a:cubicBezTo>
                    <a:pt x="1" y="254"/>
                    <a:pt x="63" y="280"/>
                    <a:pt x="164" y="280"/>
                  </a:cubicBezTo>
                  <a:cubicBezTo>
                    <a:pt x="226" y="280"/>
                    <a:pt x="303" y="270"/>
                    <a:pt x="384" y="247"/>
                  </a:cubicBezTo>
                  <a:cubicBezTo>
                    <a:pt x="597" y="186"/>
                    <a:pt x="719" y="95"/>
                    <a:pt x="719" y="34"/>
                  </a:cubicBezTo>
                  <a:cubicBezTo>
                    <a:pt x="719" y="11"/>
                    <a:pt x="697" y="1"/>
                    <a:pt x="65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3"/>
            <p:cNvSpPr/>
            <p:nvPr/>
          </p:nvSpPr>
          <p:spPr>
            <a:xfrm>
              <a:off x="5856750" y="3967925"/>
              <a:ext cx="38025" cy="6675"/>
            </a:xfrm>
            <a:custGeom>
              <a:avLst/>
              <a:gdLst/>
              <a:ahLst/>
              <a:cxnLst/>
              <a:rect l="l" t="t" r="r" b="b"/>
              <a:pathLst>
                <a:path w="1521" h="267" extrusionOk="0">
                  <a:moveTo>
                    <a:pt x="1013" y="1"/>
                  </a:moveTo>
                  <a:cubicBezTo>
                    <a:pt x="925" y="1"/>
                    <a:pt x="829" y="7"/>
                    <a:pt x="730" y="21"/>
                  </a:cubicBezTo>
                  <a:cubicBezTo>
                    <a:pt x="305" y="51"/>
                    <a:pt x="1" y="173"/>
                    <a:pt x="1" y="234"/>
                  </a:cubicBezTo>
                  <a:cubicBezTo>
                    <a:pt x="1" y="257"/>
                    <a:pt x="50" y="267"/>
                    <a:pt x="134" y="267"/>
                  </a:cubicBezTo>
                  <a:cubicBezTo>
                    <a:pt x="270" y="267"/>
                    <a:pt x="498" y="241"/>
                    <a:pt x="761" y="203"/>
                  </a:cubicBezTo>
                  <a:cubicBezTo>
                    <a:pt x="1004" y="203"/>
                    <a:pt x="1277" y="173"/>
                    <a:pt x="1521" y="112"/>
                  </a:cubicBezTo>
                  <a:cubicBezTo>
                    <a:pt x="1521" y="65"/>
                    <a:pt x="1306" y="1"/>
                    <a:pt x="10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5922875" y="3991175"/>
              <a:ext cx="14450" cy="35800"/>
            </a:xfrm>
            <a:custGeom>
              <a:avLst/>
              <a:gdLst/>
              <a:ahLst/>
              <a:cxnLst/>
              <a:rect l="l" t="t" r="r" b="b"/>
              <a:pathLst>
                <a:path w="578" h="1432" extrusionOk="0">
                  <a:moveTo>
                    <a:pt x="40" y="1"/>
                  </a:moveTo>
                  <a:cubicBezTo>
                    <a:pt x="36" y="1"/>
                    <a:pt x="33" y="1"/>
                    <a:pt x="31" y="3"/>
                  </a:cubicBezTo>
                  <a:cubicBezTo>
                    <a:pt x="0" y="246"/>
                    <a:pt x="61" y="519"/>
                    <a:pt x="183" y="763"/>
                  </a:cubicBezTo>
                  <a:cubicBezTo>
                    <a:pt x="304" y="1158"/>
                    <a:pt x="456" y="1431"/>
                    <a:pt x="517" y="1431"/>
                  </a:cubicBezTo>
                  <a:cubicBezTo>
                    <a:pt x="578" y="1431"/>
                    <a:pt x="517" y="1067"/>
                    <a:pt x="365" y="671"/>
                  </a:cubicBezTo>
                  <a:cubicBezTo>
                    <a:pt x="249" y="295"/>
                    <a:pt x="105" y="1"/>
                    <a:pt x="4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3"/>
            <p:cNvSpPr/>
            <p:nvPr/>
          </p:nvSpPr>
          <p:spPr>
            <a:xfrm>
              <a:off x="5944900" y="4063425"/>
              <a:ext cx="12200" cy="36500"/>
            </a:xfrm>
            <a:custGeom>
              <a:avLst/>
              <a:gdLst/>
              <a:ahLst/>
              <a:cxnLst/>
              <a:rect l="l" t="t" r="r" b="b"/>
              <a:pathLst>
                <a:path w="488" h="1460" extrusionOk="0">
                  <a:moveTo>
                    <a:pt x="62" y="0"/>
                  </a:moveTo>
                  <a:cubicBezTo>
                    <a:pt x="1" y="0"/>
                    <a:pt x="62" y="365"/>
                    <a:pt x="153" y="760"/>
                  </a:cubicBezTo>
                  <a:cubicBezTo>
                    <a:pt x="274" y="1155"/>
                    <a:pt x="396" y="1459"/>
                    <a:pt x="457" y="1459"/>
                  </a:cubicBezTo>
                  <a:cubicBezTo>
                    <a:pt x="487" y="1459"/>
                    <a:pt x="457" y="1095"/>
                    <a:pt x="365" y="699"/>
                  </a:cubicBezTo>
                  <a:cubicBezTo>
                    <a:pt x="244" y="304"/>
                    <a:pt x="122" y="0"/>
                    <a:pt x="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3"/>
            <p:cNvSpPr/>
            <p:nvPr/>
          </p:nvSpPr>
          <p:spPr>
            <a:xfrm>
              <a:off x="5963900" y="4137125"/>
              <a:ext cx="11425" cy="36500"/>
            </a:xfrm>
            <a:custGeom>
              <a:avLst/>
              <a:gdLst/>
              <a:ahLst/>
              <a:cxnLst/>
              <a:rect l="l" t="t" r="r" b="b"/>
              <a:pathLst>
                <a:path w="457" h="1460" extrusionOk="0">
                  <a:moveTo>
                    <a:pt x="61" y="1"/>
                  </a:moveTo>
                  <a:cubicBezTo>
                    <a:pt x="1" y="1"/>
                    <a:pt x="31" y="335"/>
                    <a:pt x="153" y="761"/>
                  </a:cubicBezTo>
                  <a:cubicBezTo>
                    <a:pt x="244" y="1156"/>
                    <a:pt x="365" y="1460"/>
                    <a:pt x="426" y="1460"/>
                  </a:cubicBezTo>
                  <a:cubicBezTo>
                    <a:pt x="457" y="1186"/>
                    <a:pt x="426" y="943"/>
                    <a:pt x="335" y="700"/>
                  </a:cubicBezTo>
                  <a:cubicBezTo>
                    <a:pt x="244" y="305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3"/>
            <p:cNvSpPr/>
            <p:nvPr/>
          </p:nvSpPr>
          <p:spPr>
            <a:xfrm>
              <a:off x="5982150" y="4210075"/>
              <a:ext cx="11425" cy="37250"/>
            </a:xfrm>
            <a:custGeom>
              <a:avLst/>
              <a:gdLst/>
              <a:ahLst/>
              <a:cxnLst/>
              <a:rect l="l" t="t" r="r" b="b"/>
              <a:pathLst>
                <a:path w="457" h="1490" extrusionOk="0">
                  <a:moveTo>
                    <a:pt x="31" y="1"/>
                  </a:moveTo>
                  <a:cubicBezTo>
                    <a:pt x="0" y="1"/>
                    <a:pt x="31" y="365"/>
                    <a:pt x="122" y="761"/>
                  </a:cubicBezTo>
                  <a:cubicBezTo>
                    <a:pt x="213" y="1186"/>
                    <a:pt x="334" y="1490"/>
                    <a:pt x="395" y="1490"/>
                  </a:cubicBezTo>
                  <a:cubicBezTo>
                    <a:pt x="456" y="1460"/>
                    <a:pt x="426" y="1125"/>
                    <a:pt x="304" y="730"/>
                  </a:cubicBezTo>
                  <a:cubicBezTo>
                    <a:pt x="213" y="305"/>
                    <a:pt x="91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3"/>
            <p:cNvSpPr/>
            <p:nvPr/>
          </p:nvSpPr>
          <p:spPr>
            <a:xfrm>
              <a:off x="5999625" y="4283800"/>
              <a:ext cx="11425" cy="37250"/>
            </a:xfrm>
            <a:custGeom>
              <a:avLst/>
              <a:gdLst/>
              <a:ahLst/>
              <a:cxnLst/>
              <a:rect l="l" t="t" r="r" b="b"/>
              <a:pathLst>
                <a:path w="457" h="1490" extrusionOk="0">
                  <a:moveTo>
                    <a:pt x="31" y="0"/>
                  </a:moveTo>
                  <a:cubicBezTo>
                    <a:pt x="0" y="0"/>
                    <a:pt x="31" y="365"/>
                    <a:pt x="122" y="760"/>
                  </a:cubicBezTo>
                  <a:cubicBezTo>
                    <a:pt x="213" y="1185"/>
                    <a:pt x="335" y="1489"/>
                    <a:pt x="395" y="1489"/>
                  </a:cubicBezTo>
                  <a:cubicBezTo>
                    <a:pt x="456" y="1489"/>
                    <a:pt x="395" y="1125"/>
                    <a:pt x="304" y="729"/>
                  </a:cubicBezTo>
                  <a:cubicBezTo>
                    <a:pt x="213" y="334"/>
                    <a:pt x="91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3"/>
            <p:cNvSpPr/>
            <p:nvPr/>
          </p:nvSpPr>
          <p:spPr>
            <a:xfrm>
              <a:off x="6016325" y="4358250"/>
              <a:ext cx="11425" cy="36500"/>
            </a:xfrm>
            <a:custGeom>
              <a:avLst/>
              <a:gdLst/>
              <a:ahLst/>
              <a:cxnLst/>
              <a:rect l="l" t="t" r="r" b="b"/>
              <a:pathLst>
                <a:path w="457" h="1460" extrusionOk="0">
                  <a:moveTo>
                    <a:pt x="62" y="1"/>
                  </a:moveTo>
                  <a:cubicBezTo>
                    <a:pt x="1" y="1"/>
                    <a:pt x="31" y="335"/>
                    <a:pt x="123" y="761"/>
                  </a:cubicBezTo>
                  <a:cubicBezTo>
                    <a:pt x="214" y="1156"/>
                    <a:pt x="335" y="1460"/>
                    <a:pt x="396" y="1460"/>
                  </a:cubicBezTo>
                  <a:cubicBezTo>
                    <a:pt x="457" y="1460"/>
                    <a:pt x="426" y="1125"/>
                    <a:pt x="335" y="700"/>
                  </a:cubicBezTo>
                  <a:cubicBezTo>
                    <a:pt x="214" y="305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3"/>
            <p:cNvSpPr/>
            <p:nvPr/>
          </p:nvSpPr>
          <p:spPr>
            <a:xfrm>
              <a:off x="6033050" y="4432725"/>
              <a:ext cx="6875" cy="18275"/>
            </a:xfrm>
            <a:custGeom>
              <a:avLst/>
              <a:gdLst/>
              <a:ahLst/>
              <a:cxnLst/>
              <a:rect l="l" t="t" r="r" b="b"/>
              <a:pathLst>
                <a:path w="275" h="731" extrusionOk="0">
                  <a:moveTo>
                    <a:pt x="31" y="1"/>
                  </a:moveTo>
                  <a:cubicBezTo>
                    <a:pt x="1" y="1"/>
                    <a:pt x="1" y="153"/>
                    <a:pt x="31" y="365"/>
                  </a:cubicBezTo>
                  <a:cubicBezTo>
                    <a:pt x="92" y="578"/>
                    <a:pt x="153" y="730"/>
                    <a:pt x="213" y="730"/>
                  </a:cubicBezTo>
                  <a:cubicBezTo>
                    <a:pt x="274" y="730"/>
                    <a:pt x="274" y="548"/>
                    <a:pt x="213" y="335"/>
                  </a:cubicBezTo>
                  <a:cubicBezTo>
                    <a:pt x="183" y="122"/>
                    <a:pt x="61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3"/>
            <p:cNvSpPr/>
            <p:nvPr/>
          </p:nvSpPr>
          <p:spPr>
            <a:xfrm>
              <a:off x="4980600" y="3576325"/>
              <a:ext cx="654300" cy="693800"/>
            </a:xfrm>
            <a:custGeom>
              <a:avLst/>
              <a:gdLst/>
              <a:ahLst/>
              <a:cxnLst/>
              <a:rect l="l" t="t" r="r" b="b"/>
              <a:pathLst>
                <a:path w="26172" h="27752" extrusionOk="0">
                  <a:moveTo>
                    <a:pt x="4894" y="1"/>
                  </a:moveTo>
                  <a:lnTo>
                    <a:pt x="3709" y="92"/>
                  </a:lnTo>
                  <a:lnTo>
                    <a:pt x="457" y="7448"/>
                  </a:lnTo>
                  <a:lnTo>
                    <a:pt x="2463" y="15472"/>
                  </a:lnTo>
                  <a:cubicBezTo>
                    <a:pt x="3526" y="19211"/>
                    <a:pt x="517" y="23983"/>
                    <a:pt x="1" y="27296"/>
                  </a:cubicBezTo>
                  <a:lnTo>
                    <a:pt x="17296" y="27752"/>
                  </a:lnTo>
                  <a:lnTo>
                    <a:pt x="18147" y="16384"/>
                  </a:lnTo>
                  <a:lnTo>
                    <a:pt x="18724" y="21430"/>
                  </a:lnTo>
                  <a:lnTo>
                    <a:pt x="26171" y="22372"/>
                  </a:lnTo>
                  <a:lnTo>
                    <a:pt x="22159" y="8147"/>
                  </a:lnTo>
                  <a:cubicBezTo>
                    <a:pt x="20048" y="149"/>
                    <a:pt x="13284" y="61"/>
                    <a:pt x="12989" y="61"/>
                  </a:cubicBezTo>
                  <a:cubicBezTo>
                    <a:pt x="12983" y="61"/>
                    <a:pt x="12980" y="62"/>
                    <a:pt x="12980" y="62"/>
                  </a:cubicBezTo>
                  <a:lnTo>
                    <a:pt x="489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5146250" y="3179675"/>
              <a:ext cx="220400" cy="396675"/>
            </a:xfrm>
            <a:custGeom>
              <a:avLst/>
              <a:gdLst/>
              <a:ahLst/>
              <a:cxnLst/>
              <a:rect l="l" t="t" r="r" b="b"/>
              <a:pathLst>
                <a:path w="8816" h="15867" extrusionOk="0">
                  <a:moveTo>
                    <a:pt x="4195" y="0"/>
                  </a:moveTo>
                  <a:lnTo>
                    <a:pt x="1" y="3769"/>
                  </a:lnTo>
                  <a:lnTo>
                    <a:pt x="62" y="15836"/>
                  </a:lnTo>
                  <a:lnTo>
                    <a:pt x="5928" y="15867"/>
                  </a:lnTo>
                  <a:cubicBezTo>
                    <a:pt x="5806" y="15228"/>
                    <a:pt x="6050" y="12888"/>
                    <a:pt x="6050" y="12888"/>
                  </a:cubicBezTo>
                  <a:cubicBezTo>
                    <a:pt x="6050" y="12888"/>
                    <a:pt x="8512" y="12614"/>
                    <a:pt x="8664" y="10213"/>
                  </a:cubicBezTo>
                  <a:cubicBezTo>
                    <a:pt x="8816" y="7781"/>
                    <a:pt x="8664" y="2189"/>
                    <a:pt x="8664" y="2189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5327875" y="3327850"/>
              <a:ext cx="18250" cy="15450"/>
            </a:xfrm>
            <a:custGeom>
              <a:avLst/>
              <a:gdLst/>
              <a:ahLst/>
              <a:cxnLst/>
              <a:rect l="l" t="t" r="r" b="b"/>
              <a:pathLst>
                <a:path w="730" h="618" extrusionOk="0">
                  <a:moveTo>
                    <a:pt x="396" y="0"/>
                  </a:moveTo>
                  <a:cubicBezTo>
                    <a:pt x="122" y="0"/>
                    <a:pt x="0" y="335"/>
                    <a:pt x="183" y="517"/>
                  </a:cubicBezTo>
                  <a:cubicBezTo>
                    <a:pt x="243" y="587"/>
                    <a:pt x="322" y="617"/>
                    <a:pt x="401" y="617"/>
                  </a:cubicBezTo>
                  <a:cubicBezTo>
                    <a:pt x="565" y="617"/>
                    <a:pt x="730" y="488"/>
                    <a:pt x="730" y="304"/>
                  </a:cubicBezTo>
                  <a:cubicBezTo>
                    <a:pt x="700" y="122"/>
                    <a:pt x="578" y="0"/>
                    <a:pt x="3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5325600" y="3320250"/>
              <a:ext cx="32700" cy="9975"/>
            </a:xfrm>
            <a:custGeom>
              <a:avLst/>
              <a:gdLst/>
              <a:ahLst/>
              <a:cxnLst/>
              <a:rect l="l" t="t" r="r" b="b"/>
              <a:pathLst>
                <a:path w="1308" h="399" extrusionOk="0">
                  <a:moveTo>
                    <a:pt x="669" y="0"/>
                  </a:moveTo>
                  <a:cubicBezTo>
                    <a:pt x="487" y="0"/>
                    <a:pt x="335" y="31"/>
                    <a:pt x="183" y="152"/>
                  </a:cubicBezTo>
                  <a:cubicBezTo>
                    <a:pt x="61" y="213"/>
                    <a:pt x="0" y="274"/>
                    <a:pt x="31" y="304"/>
                  </a:cubicBezTo>
                  <a:cubicBezTo>
                    <a:pt x="35" y="313"/>
                    <a:pt x="44" y="317"/>
                    <a:pt x="57" y="317"/>
                  </a:cubicBezTo>
                  <a:cubicBezTo>
                    <a:pt x="126" y="317"/>
                    <a:pt x="314" y="210"/>
                    <a:pt x="562" y="210"/>
                  </a:cubicBezTo>
                  <a:cubicBezTo>
                    <a:pt x="587" y="210"/>
                    <a:pt x="612" y="211"/>
                    <a:pt x="639" y="213"/>
                  </a:cubicBezTo>
                  <a:cubicBezTo>
                    <a:pt x="947" y="241"/>
                    <a:pt x="1178" y="399"/>
                    <a:pt x="1236" y="399"/>
                  </a:cubicBezTo>
                  <a:cubicBezTo>
                    <a:pt x="1241" y="399"/>
                    <a:pt x="1244" y="398"/>
                    <a:pt x="1246" y="396"/>
                  </a:cubicBezTo>
                  <a:cubicBezTo>
                    <a:pt x="1307" y="396"/>
                    <a:pt x="1246" y="304"/>
                    <a:pt x="1155" y="213"/>
                  </a:cubicBezTo>
                  <a:cubicBezTo>
                    <a:pt x="1003" y="92"/>
                    <a:pt x="851" y="31"/>
                    <a:pt x="6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5237450" y="3326325"/>
              <a:ext cx="18250" cy="15450"/>
            </a:xfrm>
            <a:custGeom>
              <a:avLst/>
              <a:gdLst/>
              <a:ahLst/>
              <a:cxnLst/>
              <a:rect l="l" t="t" r="r" b="b"/>
              <a:pathLst>
                <a:path w="730" h="618" extrusionOk="0">
                  <a:moveTo>
                    <a:pt x="426" y="1"/>
                  </a:moveTo>
                  <a:cubicBezTo>
                    <a:pt x="122" y="1"/>
                    <a:pt x="0" y="335"/>
                    <a:pt x="183" y="517"/>
                  </a:cubicBezTo>
                  <a:cubicBezTo>
                    <a:pt x="252" y="587"/>
                    <a:pt x="335" y="618"/>
                    <a:pt x="415" y="618"/>
                  </a:cubicBezTo>
                  <a:cubicBezTo>
                    <a:pt x="579" y="618"/>
                    <a:pt x="730" y="489"/>
                    <a:pt x="730" y="305"/>
                  </a:cubicBezTo>
                  <a:cubicBezTo>
                    <a:pt x="730" y="153"/>
                    <a:pt x="578" y="1"/>
                    <a:pt x="4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5235175" y="3319300"/>
              <a:ext cx="31925" cy="9425"/>
            </a:xfrm>
            <a:custGeom>
              <a:avLst/>
              <a:gdLst/>
              <a:ahLst/>
              <a:cxnLst/>
              <a:rect l="l" t="t" r="r" b="b"/>
              <a:pathLst>
                <a:path w="1277" h="377" extrusionOk="0">
                  <a:moveTo>
                    <a:pt x="575" y="0"/>
                  </a:moveTo>
                  <a:cubicBezTo>
                    <a:pt x="433" y="0"/>
                    <a:pt x="308" y="55"/>
                    <a:pt x="183" y="130"/>
                  </a:cubicBezTo>
                  <a:cubicBezTo>
                    <a:pt x="61" y="190"/>
                    <a:pt x="0" y="251"/>
                    <a:pt x="31" y="312"/>
                  </a:cubicBezTo>
                  <a:cubicBezTo>
                    <a:pt x="36" y="315"/>
                    <a:pt x="43" y="316"/>
                    <a:pt x="52" y="316"/>
                  </a:cubicBezTo>
                  <a:cubicBezTo>
                    <a:pt x="136" y="316"/>
                    <a:pt x="365" y="190"/>
                    <a:pt x="669" y="190"/>
                  </a:cubicBezTo>
                  <a:cubicBezTo>
                    <a:pt x="978" y="218"/>
                    <a:pt x="1183" y="376"/>
                    <a:pt x="1260" y="376"/>
                  </a:cubicBezTo>
                  <a:cubicBezTo>
                    <a:pt x="1267" y="376"/>
                    <a:pt x="1272" y="375"/>
                    <a:pt x="1277" y="373"/>
                  </a:cubicBezTo>
                  <a:cubicBezTo>
                    <a:pt x="1277" y="342"/>
                    <a:pt x="1246" y="282"/>
                    <a:pt x="1155" y="190"/>
                  </a:cubicBezTo>
                  <a:cubicBezTo>
                    <a:pt x="1034" y="69"/>
                    <a:pt x="851" y="8"/>
                    <a:pt x="669" y="8"/>
                  </a:cubicBezTo>
                  <a:cubicBezTo>
                    <a:pt x="637" y="3"/>
                    <a:pt x="605" y="0"/>
                    <a:pt x="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5294450" y="3325575"/>
              <a:ext cx="22800" cy="73525"/>
            </a:xfrm>
            <a:custGeom>
              <a:avLst/>
              <a:gdLst/>
              <a:ahLst/>
              <a:cxnLst/>
              <a:rect l="l" t="t" r="r" b="b"/>
              <a:pathLst>
                <a:path w="912" h="2941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608"/>
                    <a:pt x="274" y="1216"/>
                    <a:pt x="486" y="1794"/>
                  </a:cubicBezTo>
                  <a:lnTo>
                    <a:pt x="730" y="2493"/>
                  </a:lnTo>
                  <a:cubicBezTo>
                    <a:pt x="760" y="2584"/>
                    <a:pt x="790" y="2675"/>
                    <a:pt x="790" y="2766"/>
                  </a:cubicBezTo>
                  <a:cubicBezTo>
                    <a:pt x="760" y="2827"/>
                    <a:pt x="669" y="2827"/>
                    <a:pt x="578" y="2827"/>
                  </a:cubicBezTo>
                  <a:cubicBezTo>
                    <a:pt x="395" y="2827"/>
                    <a:pt x="213" y="2857"/>
                    <a:pt x="30" y="2918"/>
                  </a:cubicBezTo>
                  <a:cubicBezTo>
                    <a:pt x="122" y="2933"/>
                    <a:pt x="213" y="2941"/>
                    <a:pt x="308" y="2941"/>
                  </a:cubicBezTo>
                  <a:cubicBezTo>
                    <a:pt x="403" y="2941"/>
                    <a:pt x="502" y="2933"/>
                    <a:pt x="608" y="2918"/>
                  </a:cubicBezTo>
                  <a:lnTo>
                    <a:pt x="730" y="2918"/>
                  </a:lnTo>
                  <a:cubicBezTo>
                    <a:pt x="790" y="2918"/>
                    <a:pt x="851" y="2857"/>
                    <a:pt x="881" y="2797"/>
                  </a:cubicBezTo>
                  <a:cubicBezTo>
                    <a:pt x="912" y="2675"/>
                    <a:pt x="912" y="2553"/>
                    <a:pt x="851" y="2462"/>
                  </a:cubicBezTo>
                  <a:lnTo>
                    <a:pt x="638" y="1763"/>
                  </a:lnTo>
                  <a:cubicBezTo>
                    <a:pt x="456" y="1155"/>
                    <a:pt x="243" y="578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3"/>
            <p:cNvSpPr/>
            <p:nvPr/>
          </p:nvSpPr>
          <p:spPr>
            <a:xfrm>
              <a:off x="5263275" y="3406125"/>
              <a:ext cx="44875" cy="23250"/>
            </a:xfrm>
            <a:custGeom>
              <a:avLst/>
              <a:gdLst/>
              <a:ahLst/>
              <a:cxnLst/>
              <a:rect l="l" t="t" r="r" b="b"/>
              <a:pathLst>
                <a:path w="1795" h="930" extrusionOk="0">
                  <a:moveTo>
                    <a:pt x="183" y="0"/>
                  </a:moveTo>
                  <a:cubicBezTo>
                    <a:pt x="183" y="0"/>
                    <a:pt x="1" y="578"/>
                    <a:pt x="700" y="851"/>
                  </a:cubicBezTo>
                  <a:cubicBezTo>
                    <a:pt x="815" y="904"/>
                    <a:pt x="936" y="929"/>
                    <a:pt x="1055" y="929"/>
                  </a:cubicBezTo>
                  <a:cubicBezTo>
                    <a:pt x="1343" y="929"/>
                    <a:pt x="1622" y="784"/>
                    <a:pt x="1794" y="547"/>
                  </a:cubicBezTo>
                  <a:cubicBezTo>
                    <a:pt x="1217" y="486"/>
                    <a:pt x="669" y="304"/>
                    <a:pt x="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3"/>
            <p:cNvSpPr/>
            <p:nvPr/>
          </p:nvSpPr>
          <p:spPr>
            <a:xfrm>
              <a:off x="5217700" y="3474500"/>
              <a:ext cx="79800" cy="41975"/>
            </a:xfrm>
            <a:custGeom>
              <a:avLst/>
              <a:gdLst/>
              <a:ahLst/>
              <a:cxnLst/>
              <a:rect l="l" t="t" r="r" b="b"/>
              <a:pathLst>
                <a:path w="3192" h="1679" extrusionOk="0">
                  <a:moveTo>
                    <a:pt x="0" y="1"/>
                  </a:moveTo>
                  <a:cubicBezTo>
                    <a:pt x="0" y="1"/>
                    <a:pt x="683" y="1678"/>
                    <a:pt x="2927" y="1678"/>
                  </a:cubicBezTo>
                  <a:cubicBezTo>
                    <a:pt x="3004" y="1678"/>
                    <a:pt x="3081" y="1676"/>
                    <a:pt x="3161" y="1672"/>
                  </a:cubicBezTo>
                  <a:lnTo>
                    <a:pt x="3192" y="1095"/>
                  </a:lnTo>
                  <a:cubicBezTo>
                    <a:pt x="2037" y="1034"/>
                    <a:pt x="942" y="669"/>
                    <a:pt x="0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3"/>
            <p:cNvSpPr/>
            <p:nvPr/>
          </p:nvSpPr>
          <p:spPr>
            <a:xfrm>
              <a:off x="5046725" y="3136250"/>
              <a:ext cx="335875" cy="349675"/>
            </a:xfrm>
            <a:custGeom>
              <a:avLst/>
              <a:gdLst/>
              <a:ahLst/>
              <a:cxnLst/>
              <a:rect l="l" t="t" r="r" b="b"/>
              <a:pathLst>
                <a:path w="13435" h="13987" extrusionOk="0">
                  <a:moveTo>
                    <a:pt x="6866" y="0"/>
                  </a:moveTo>
                  <a:cubicBezTo>
                    <a:pt x="6739" y="0"/>
                    <a:pt x="6647" y="5"/>
                    <a:pt x="6596" y="5"/>
                  </a:cubicBezTo>
                  <a:cubicBezTo>
                    <a:pt x="6596" y="5"/>
                    <a:pt x="6539" y="1"/>
                    <a:pt x="6437" y="1"/>
                  </a:cubicBezTo>
                  <a:cubicBezTo>
                    <a:pt x="5538" y="1"/>
                    <a:pt x="1110" y="295"/>
                    <a:pt x="182" y="6023"/>
                  </a:cubicBezTo>
                  <a:cubicBezTo>
                    <a:pt x="152" y="6236"/>
                    <a:pt x="91" y="6783"/>
                    <a:pt x="61" y="7239"/>
                  </a:cubicBezTo>
                  <a:cubicBezTo>
                    <a:pt x="61" y="7239"/>
                    <a:pt x="61" y="7269"/>
                    <a:pt x="61" y="7482"/>
                  </a:cubicBezTo>
                  <a:cubicBezTo>
                    <a:pt x="30" y="7695"/>
                    <a:pt x="0" y="7847"/>
                    <a:pt x="0" y="7968"/>
                  </a:cubicBezTo>
                  <a:cubicBezTo>
                    <a:pt x="0" y="9549"/>
                    <a:pt x="456" y="13196"/>
                    <a:pt x="4134" y="13987"/>
                  </a:cubicBezTo>
                  <a:lnTo>
                    <a:pt x="4134" y="8637"/>
                  </a:lnTo>
                  <a:lnTo>
                    <a:pt x="4499" y="8667"/>
                  </a:lnTo>
                  <a:cubicBezTo>
                    <a:pt x="4499" y="8667"/>
                    <a:pt x="7538" y="6996"/>
                    <a:pt x="8298" y="3470"/>
                  </a:cubicBezTo>
                  <a:cubicBezTo>
                    <a:pt x="8420" y="4199"/>
                    <a:pt x="8602" y="5689"/>
                    <a:pt x="8328" y="6631"/>
                  </a:cubicBezTo>
                  <a:lnTo>
                    <a:pt x="12645" y="7330"/>
                  </a:lnTo>
                  <a:cubicBezTo>
                    <a:pt x="13070" y="6357"/>
                    <a:pt x="13131" y="5294"/>
                    <a:pt x="12857" y="4290"/>
                  </a:cubicBezTo>
                  <a:lnTo>
                    <a:pt x="12857" y="4290"/>
                  </a:lnTo>
                  <a:cubicBezTo>
                    <a:pt x="13070" y="4868"/>
                    <a:pt x="13222" y="5476"/>
                    <a:pt x="13253" y="6084"/>
                  </a:cubicBezTo>
                  <a:cubicBezTo>
                    <a:pt x="13344" y="6935"/>
                    <a:pt x="13222" y="7452"/>
                    <a:pt x="13253" y="7452"/>
                  </a:cubicBezTo>
                  <a:cubicBezTo>
                    <a:pt x="13313" y="7360"/>
                    <a:pt x="13344" y="7239"/>
                    <a:pt x="13344" y="7117"/>
                  </a:cubicBezTo>
                  <a:cubicBezTo>
                    <a:pt x="13405" y="6783"/>
                    <a:pt x="13435" y="6418"/>
                    <a:pt x="13405" y="6084"/>
                  </a:cubicBezTo>
                  <a:cubicBezTo>
                    <a:pt x="13374" y="4169"/>
                    <a:pt x="12341" y="2376"/>
                    <a:pt x="10699" y="1342"/>
                  </a:cubicBezTo>
                  <a:cubicBezTo>
                    <a:pt x="8957" y="105"/>
                    <a:pt x="7488" y="0"/>
                    <a:pt x="68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3"/>
            <p:cNvSpPr/>
            <p:nvPr/>
          </p:nvSpPr>
          <p:spPr>
            <a:xfrm>
              <a:off x="4928925" y="3266050"/>
              <a:ext cx="133775" cy="115025"/>
            </a:xfrm>
            <a:custGeom>
              <a:avLst/>
              <a:gdLst/>
              <a:ahLst/>
              <a:cxnLst/>
              <a:rect l="l" t="t" r="r" b="b"/>
              <a:pathLst>
                <a:path w="5351" h="4601" extrusionOk="0">
                  <a:moveTo>
                    <a:pt x="2610" y="1"/>
                  </a:moveTo>
                  <a:cubicBezTo>
                    <a:pt x="1928" y="1"/>
                    <a:pt x="1241" y="233"/>
                    <a:pt x="669" y="709"/>
                  </a:cubicBezTo>
                  <a:cubicBezTo>
                    <a:pt x="426" y="892"/>
                    <a:pt x="213" y="1135"/>
                    <a:pt x="122" y="1439"/>
                  </a:cubicBezTo>
                  <a:cubicBezTo>
                    <a:pt x="1" y="1743"/>
                    <a:pt x="61" y="2047"/>
                    <a:pt x="274" y="2290"/>
                  </a:cubicBezTo>
                  <a:cubicBezTo>
                    <a:pt x="391" y="2424"/>
                    <a:pt x="554" y="2493"/>
                    <a:pt x="718" y="2493"/>
                  </a:cubicBezTo>
                  <a:cubicBezTo>
                    <a:pt x="774" y="2493"/>
                    <a:pt x="831" y="2485"/>
                    <a:pt x="885" y="2468"/>
                  </a:cubicBezTo>
                  <a:lnTo>
                    <a:pt x="885" y="2468"/>
                  </a:lnTo>
                  <a:cubicBezTo>
                    <a:pt x="601" y="2707"/>
                    <a:pt x="545" y="3174"/>
                    <a:pt x="821" y="3475"/>
                  </a:cubicBezTo>
                  <a:cubicBezTo>
                    <a:pt x="963" y="3630"/>
                    <a:pt x="1149" y="3703"/>
                    <a:pt x="1334" y="3703"/>
                  </a:cubicBezTo>
                  <a:cubicBezTo>
                    <a:pt x="1585" y="3703"/>
                    <a:pt x="1836" y="3569"/>
                    <a:pt x="1976" y="3323"/>
                  </a:cubicBezTo>
                  <a:lnTo>
                    <a:pt x="1976" y="3323"/>
                  </a:lnTo>
                  <a:cubicBezTo>
                    <a:pt x="1885" y="3536"/>
                    <a:pt x="1824" y="3779"/>
                    <a:pt x="1855" y="3992"/>
                  </a:cubicBezTo>
                  <a:cubicBezTo>
                    <a:pt x="1855" y="4266"/>
                    <a:pt x="2007" y="4478"/>
                    <a:pt x="2220" y="4570"/>
                  </a:cubicBezTo>
                  <a:cubicBezTo>
                    <a:pt x="2282" y="4591"/>
                    <a:pt x="2347" y="4600"/>
                    <a:pt x="2411" y="4600"/>
                  </a:cubicBezTo>
                  <a:cubicBezTo>
                    <a:pt x="2626" y="4600"/>
                    <a:pt x="2839" y="4490"/>
                    <a:pt x="2979" y="4326"/>
                  </a:cubicBezTo>
                  <a:cubicBezTo>
                    <a:pt x="3162" y="4083"/>
                    <a:pt x="3314" y="3871"/>
                    <a:pt x="3466" y="3597"/>
                  </a:cubicBezTo>
                  <a:cubicBezTo>
                    <a:pt x="3891" y="2989"/>
                    <a:pt x="4590" y="2624"/>
                    <a:pt x="5350" y="2624"/>
                  </a:cubicBezTo>
                  <a:lnTo>
                    <a:pt x="4894" y="1044"/>
                  </a:lnTo>
                  <a:cubicBezTo>
                    <a:pt x="4290" y="355"/>
                    <a:pt x="3453" y="1"/>
                    <a:pt x="26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3"/>
            <p:cNvSpPr/>
            <p:nvPr/>
          </p:nvSpPr>
          <p:spPr>
            <a:xfrm>
              <a:off x="4959325" y="3243300"/>
              <a:ext cx="90450" cy="48100"/>
            </a:xfrm>
            <a:custGeom>
              <a:avLst/>
              <a:gdLst/>
              <a:ahLst/>
              <a:cxnLst/>
              <a:rect l="l" t="t" r="r" b="b"/>
              <a:pathLst>
                <a:path w="3618" h="1924" extrusionOk="0">
                  <a:moveTo>
                    <a:pt x="496" y="1"/>
                  </a:moveTo>
                  <a:cubicBezTo>
                    <a:pt x="321" y="1"/>
                    <a:pt x="151" y="55"/>
                    <a:pt x="1" y="130"/>
                  </a:cubicBezTo>
                  <a:lnTo>
                    <a:pt x="639" y="130"/>
                  </a:lnTo>
                  <a:cubicBezTo>
                    <a:pt x="1125" y="160"/>
                    <a:pt x="1611" y="282"/>
                    <a:pt x="2067" y="525"/>
                  </a:cubicBezTo>
                  <a:cubicBezTo>
                    <a:pt x="2523" y="738"/>
                    <a:pt x="2918" y="1042"/>
                    <a:pt x="3222" y="1437"/>
                  </a:cubicBezTo>
                  <a:cubicBezTo>
                    <a:pt x="3466" y="1741"/>
                    <a:pt x="3587" y="1923"/>
                    <a:pt x="3618" y="1923"/>
                  </a:cubicBezTo>
                  <a:cubicBezTo>
                    <a:pt x="3557" y="1711"/>
                    <a:pt x="3466" y="1528"/>
                    <a:pt x="3344" y="1346"/>
                  </a:cubicBezTo>
                  <a:cubicBezTo>
                    <a:pt x="2740" y="511"/>
                    <a:pt x="1808" y="4"/>
                    <a:pt x="782" y="4"/>
                  </a:cubicBezTo>
                  <a:cubicBezTo>
                    <a:pt x="724" y="4"/>
                    <a:pt x="667" y="5"/>
                    <a:pt x="608" y="8"/>
                  </a:cubicBezTo>
                  <a:cubicBezTo>
                    <a:pt x="571" y="3"/>
                    <a:pt x="533" y="1"/>
                    <a:pt x="4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3"/>
            <p:cNvSpPr/>
            <p:nvPr/>
          </p:nvSpPr>
          <p:spPr>
            <a:xfrm>
              <a:off x="5043675" y="3287575"/>
              <a:ext cx="9150" cy="55500"/>
            </a:xfrm>
            <a:custGeom>
              <a:avLst/>
              <a:gdLst/>
              <a:ahLst/>
              <a:cxnLst/>
              <a:rect l="l" t="t" r="r" b="b"/>
              <a:pathLst>
                <a:path w="366" h="2220" extrusionOk="0">
                  <a:moveTo>
                    <a:pt x="365" y="0"/>
                  </a:moveTo>
                  <a:cubicBezTo>
                    <a:pt x="61" y="700"/>
                    <a:pt x="0" y="1490"/>
                    <a:pt x="152" y="2219"/>
                  </a:cubicBezTo>
                  <a:cubicBezTo>
                    <a:pt x="244" y="1855"/>
                    <a:pt x="274" y="1490"/>
                    <a:pt x="274" y="1125"/>
                  </a:cubicBezTo>
                  <a:cubicBezTo>
                    <a:pt x="365" y="760"/>
                    <a:pt x="365" y="396"/>
                    <a:pt x="36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3"/>
            <p:cNvSpPr/>
            <p:nvPr/>
          </p:nvSpPr>
          <p:spPr>
            <a:xfrm>
              <a:off x="5112825" y="3326225"/>
              <a:ext cx="41050" cy="60050"/>
            </a:xfrm>
            <a:custGeom>
              <a:avLst/>
              <a:gdLst/>
              <a:ahLst/>
              <a:cxnLst/>
              <a:rect l="l" t="t" r="r" b="b"/>
              <a:pathLst>
                <a:path w="1642" h="2402" extrusionOk="0">
                  <a:moveTo>
                    <a:pt x="922" y="1"/>
                  </a:moveTo>
                  <a:cubicBezTo>
                    <a:pt x="766" y="1"/>
                    <a:pt x="608" y="32"/>
                    <a:pt x="456" y="96"/>
                  </a:cubicBezTo>
                  <a:cubicBezTo>
                    <a:pt x="274" y="278"/>
                    <a:pt x="122" y="521"/>
                    <a:pt x="92" y="825"/>
                  </a:cubicBezTo>
                  <a:cubicBezTo>
                    <a:pt x="0" y="1251"/>
                    <a:pt x="92" y="1737"/>
                    <a:pt x="426" y="2102"/>
                  </a:cubicBezTo>
                  <a:cubicBezTo>
                    <a:pt x="606" y="2300"/>
                    <a:pt x="860" y="2402"/>
                    <a:pt x="1120" y="2402"/>
                  </a:cubicBezTo>
                  <a:cubicBezTo>
                    <a:pt x="1299" y="2402"/>
                    <a:pt x="1480" y="2353"/>
                    <a:pt x="1642" y="2254"/>
                  </a:cubicBezTo>
                  <a:lnTo>
                    <a:pt x="1551" y="187"/>
                  </a:lnTo>
                  <a:cubicBezTo>
                    <a:pt x="1356" y="63"/>
                    <a:pt x="1140" y="1"/>
                    <a:pt x="922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3"/>
            <p:cNvSpPr/>
            <p:nvPr/>
          </p:nvSpPr>
          <p:spPr>
            <a:xfrm>
              <a:off x="5117375" y="3338600"/>
              <a:ext cx="26625" cy="35350"/>
            </a:xfrm>
            <a:custGeom>
              <a:avLst/>
              <a:gdLst/>
              <a:ahLst/>
              <a:cxnLst/>
              <a:rect l="l" t="t" r="r" b="b"/>
              <a:pathLst>
                <a:path w="1065" h="1414" extrusionOk="0">
                  <a:moveTo>
                    <a:pt x="901" y="0"/>
                  </a:moveTo>
                  <a:cubicBezTo>
                    <a:pt x="854" y="0"/>
                    <a:pt x="796" y="7"/>
                    <a:pt x="730" y="26"/>
                  </a:cubicBezTo>
                  <a:cubicBezTo>
                    <a:pt x="92" y="209"/>
                    <a:pt x="1" y="1060"/>
                    <a:pt x="609" y="1364"/>
                  </a:cubicBezTo>
                  <a:cubicBezTo>
                    <a:pt x="687" y="1403"/>
                    <a:pt x="759" y="1414"/>
                    <a:pt x="814" y="1414"/>
                  </a:cubicBezTo>
                  <a:cubicBezTo>
                    <a:pt x="888" y="1414"/>
                    <a:pt x="930" y="1394"/>
                    <a:pt x="913" y="1394"/>
                  </a:cubicBezTo>
                  <a:cubicBezTo>
                    <a:pt x="913" y="1333"/>
                    <a:pt x="821" y="1333"/>
                    <a:pt x="670" y="1212"/>
                  </a:cubicBezTo>
                  <a:cubicBezTo>
                    <a:pt x="274" y="938"/>
                    <a:pt x="335" y="361"/>
                    <a:pt x="761" y="148"/>
                  </a:cubicBezTo>
                  <a:cubicBezTo>
                    <a:pt x="913" y="87"/>
                    <a:pt x="1034" y="87"/>
                    <a:pt x="1065" y="57"/>
                  </a:cubicBezTo>
                  <a:cubicBezTo>
                    <a:pt x="1065" y="36"/>
                    <a:pt x="1007" y="0"/>
                    <a:pt x="901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5100675" y="3373450"/>
              <a:ext cx="36500" cy="34350"/>
            </a:xfrm>
            <a:custGeom>
              <a:avLst/>
              <a:gdLst/>
              <a:ahLst/>
              <a:cxnLst/>
              <a:rect l="l" t="t" r="r" b="b"/>
              <a:pathLst>
                <a:path w="1460" h="1374" extrusionOk="0">
                  <a:moveTo>
                    <a:pt x="699" y="0"/>
                  </a:moveTo>
                  <a:cubicBezTo>
                    <a:pt x="486" y="0"/>
                    <a:pt x="304" y="91"/>
                    <a:pt x="213" y="243"/>
                  </a:cubicBezTo>
                  <a:cubicBezTo>
                    <a:pt x="61" y="426"/>
                    <a:pt x="0" y="638"/>
                    <a:pt x="61" y="851"/>
                  </a:cubicBezTo>
                  <a:cubicBezTo>
                    <a:pt x="122" y="1094"/>
                    <a:pt x="334" y="1277"/>
                    <a:pt x="578" y="1368"/>
                  </a:cubicBezTo>
                  <a:cubicBezTo>
                    <a:pt x="612" y="1372"/>
                    <a:pt x="646" y="1374"/>
                    <a:pt x="679" y="1374"/>
                  </a:cubicBezTo>
                  <a:cubicBezTo>
                    <a:pt x="911" y="1374"/>
                    <a:pt x="1117" y="1281"/>
                    <a:pt x="1277" y="1094"/>
                  </a:cubicBezTo>
                  <a:cubicBezTo>
                    <a:pt x="1398" y="942"/>
                    <a:pt x="1459" y="730"/>
                    <a:pt x="1398" y="517"/>
                  </a:cubicBezTo>
                  <a:cubicBezTo>
                    <a:pt x="1368" y="395"/>
                    <a:pt x="1338" y="243"/>
                    <a:pt x="1246" y="152"/>
                  </a:cubicBezTo>
                  <a:cubicBezTo>
                    <a:pt x="1186" y="61"/>
                    <a:pt x="1155" y="31"/>
                    <a:pt x="1155" y="30"/>
                  </a:cubicBezTo>
                  <a:lnTo>
                    <a:pt x="1155" y="30"/>
                  </a:lnTo>
                  <a:cubicBezTo>
                    <a:pt x="1246" y="182"/>
                    <a:pt x="1307" y="334"/>
                    <a:pt x="1368" y="517"/>
                  </a:cubicBezTo>
                  <a:cubicBezTo>
                    <a:pt x="1440" y="968"/>
                    <a:pt x="1073" y="1248"/>
                    <a:pt x="718" y="1248"/>
                  </a:cubicBezTo>
                  <a:cubicBezTo>
                    <a:pt x="475" y="1248"/>
                    <a:pt x="238" y="1117"/>
                    <a:pt x="152" y="821"/>
                  </a:cubicBezTo>
                  <a:cubicBezTo>
                    <a:pt x="91" y="638"/>
                    <a:pt x="122" y="426"/>
                    <a:pt x="243" y="274"/>
                  </a:cubicBezTo>
                  <a:cubicBezTo>
                    <a:pt x="365" y="152"/>
                    <a:pt x="517" y="30"/>
                    <a:pt x="69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4922100" y="3577850"/>
              <a:ext cx="221150" cy="345025"/>
            </a:xfrm>
            <a:custGeom>
              <a:avLst/>
              <a:gdLst/>
              <a:ahLst/>
              <a:cxnLst/>
              <a:rect l="l" t="t" r="r" b="b"/>
              <a:pathLst>
                <a:path w="8846" h="13801" extrusionOk="0">
                  <a:moveTo>
                    <a:pt x="6353" y="1"/>
                  </a:moveTo>
                  <a:cubicBezTo>
                    <a:pt x="6353" y="1"/>
                    <a:pt x="2705" y="61"/>
                    <a:pt x="851" y="4864"/>
                  </a:cubicBezTo>
                  <a:cubicBezTo>
                    <a:pt x="0" y="7143"/>
                    <a:pt x="0" y="9636"/>
                    <a:pt x="821" y="11916"/>
                  </a:cubicBezTo>
                  <a:lnTo>
                    <a:pt x="1490" y="13800"/>
                  </a:lnTo>
                  <a:lnTo>
                    <a:pt x="8845" y="11672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5408425" y="3752625"/>
              <a:ext cx="52450" cy="307025"/>
            </a:xfrm>
            <a:custGeom>
              <a:avLst/>
              <a:gdLst/>
              <a:ahLst/>
              <a:cxnLst/>
              <a:rect l="l" t="t" r="r" b="b"/>
              <a:pathLst>
                <a:path w="2098" h="12281" extrusionOk="0">
                  <a:moveTo>
                    <a:pt x="0" y="0"/>
                  </a:moveTo>
                  <a:lnTo>
                    <a:pt x="0" y="0"/>
                  </a:lnTo>
                  <a:cubicBezTo>
                    <a:pt x="61" y="152"/>
                    <a:pt x="122" y="335"/>
                    <a:pt x="213" y="456"/>
                  </a:cubicBezTo>
                  <a:lnTo>
                    <a:pt x="851" y="1703"/>
                  </a:lnTo>
                  <a:cubicBezTo>
                    <a:pt x="1155" y="2280"/>
                    <a:pt x="1429" y="2918"/>
                    <a:pt x="1642" y="3557"/>
                  </a:cubicBezTo>
                  <a:cubicBezTo>
                    <a:pt x="1915" y="4347"/>
                    <a:pt x="1946" y="5168"/>
                    <a:pt x="1763" y="5958"/>
                  </a:cubicBezTo>
                  <a:cubicBezTo>
                    <a:pt x="1551" y="6809"/>
                    <a:pt x="1247" y="7630"/>
                    <a:pt x="1064" y="8390"/>
                  </a:cubicBezTo>
                  <a:cubicBezTo>
                    <a:pt x="912" y="9028"/>
                    <a:pt x="791" y="9727"/>
                    <a:pt x="730" y="10396"/>
                  </a:cubicBezTo>
                  <a:cubicBezTo>
                    <a:pt x="699" y="10852"/>
                    <a:pt x="669" y="11308"/>
                    <a:pt x="669" y="11764"/>
                  </a:cubicBezTo>
                  <a:cubicBezTo>
                    <a:pt x="669" y="11946"/>
                    <a:pt x="669" y="12098"/>
                    <a:pt x="699" y="12280"/>
                  </a:cubicBezTo>
                  <a:cubicBezTo>
                    <a:pt x="730" y="12128"/>
                    <a:pt x="760" y="11946"/>
                    <a:pt x="760" y="11764"/>
                  </a:cubicBezTo>
                  <a:cubicBezTo>
                    <a:pt x="760" y="11460"/>
                    <a:pt x="791" y="10973"/>
                    <a:pt x="882" y="10396"/>
                  </a:cubicBezTo>
                  <a:cubicBezTo>
                    <a:pt x="973" y="9727"/>
                    <a:pt x="1095" y="9089"/>
                    <a:pt x="1247" y="8420"/>
                  </a:cubicBezTo>
                  <a:cubicBezTo>
                    <a:pt x="1429" y="7660"/>
                    <a:pt x="1733" y="6870"/>
                    <a:pt x="1946" y="6019"/>
                  </a:cubicBezTo>
                  <a:cubicBezTo>
                    <a:pt x="2067" y="5593"/>
                    <a:pt x="2098" y="5137"/>
                    <a:pt x="2067" y="4712"/>
                  </a:cubicBezTo>
                  <a:cubicBezTo>
                    <a:pt x="2006" y="4286"/>
                    <a:pt x="1946" y="3891"/>
                    <a:pt x="1794" y="3496"/>
                  </a:cubicBezTo>
                  <a:cubicBezTo>
                    <a:pt x="1581" y="2858"/>
                    <a:pt x="1307" y="2219"/>
                    <a:pt x="973" y="1611"/>
                  </a:cubicBezTo>
                  <a:cubicBezTo>
                    <a:pt x="699" y="1125"/>
                    <a:pt x="456" y="700"/>
                    <a:pt x="274" y="426"/>
                  </a:cubicBezTo>
                  <a:cubicBezTo>
                    <a:pt x="213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5143225" y="3541375"/>
              <a:ext cx="155025" cy="36500"/>
            </a:xfrm>
            <a:custGeom>
              <a:avLst/>
              <a:gdLst/>
              <a:ahLst/>
              <a:cxnLst/>
              <a:rect l="l" t="t" r="r" b="b"/>
              <a:pathLst>
                <a:path w="6201" h="1460" extrusionOk="0">
                  <a:moveTo>
                    <a:pt x="0" y="1"/>
                  </a:moveTo>
                  <a:lnTo>
                    <a:pt x="0" y="1460"/>
                  </a:lnTo>
                  <a:lnTo>
                    <a:pt x="6201" y="1460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5260250" y="3575575"/>
              <a:ext cx="69925" cy="683150"/>
            </a:xfrm>
            <a:custGeom>
              <a:avLst/>
              <a:gdLst/>
              <a:ahLst/>
              <a:cxnLst/>
              <a:rect l="l" t="t" r="r" b="b"/>
              <a:pathLst>
                <a:path w="2797" h="27326" extrusionOk="0">
                  <a:moveTo>
                    <a:pt x="0" y="0"/>
                  </a:moveTo>
                  <a:cubicBezTo>
                    <a:pt x="0" y="122"/>
                    <a:pt x="0" y="213"/>
                    <a:pt x="31" y="304"/>
                  </a:cubicBezTo>
                  <a:cubicBezTo>
                    <a:pt x="61" y="487"/>
                    <a:pt x="91" y="760"/>
                    <a:pt x="152" y="1095"/>
                  </a:cubicBezTo>
                  <a:cubicBezTo>
                    <a:pt x="243" y="1794"/>
                    <a:pt x="395" y="2766"/>
                    <a:pt x="578" y="3982"/>
                  </a:cubicBezTo>
                  <a:cubicBezTo>
                    <a:pt x="912" y="6444"/>
                    <a:pt x="1338" y="9848"/>
                    <a:pt x="1733" y="13648"/>
                  </a:cubicBezTo>
                  <a:cubicBezTo>
                    <a:pt x="2098" y="17417"/>
                    <a:pt x="2310" y="20852"/>
                    <a:pt x="2493" y="23314"/>
                  </a:cubicBezTo>
                  <a:cubicBezTo>
                    <a:pt x="2553" y="24560"/>
                    <a:pt x="2645" y="25533"/>
                    <a:pt x="2675" y="26262"/>
                  </a:cubicBezTo>
                  <a:cubicBezTo>
                    <a:pt x="2705" y="26596"/>
                    <a:pt x="2705" y="26870"/>
                    <a:pt x="2736" y="27052"/>
                  </a:cubicBezTo>
                  <a:cubicBezTo>
                    <a:pt x="2736" y="27144"/>
                    <a:pt x="2736" y="27235"/>
                    <a:pt x="2766" y="27326"/>
                  </a:cubicBezTo>
                  <a:cubicBezTo>
                    <a:pt x="2797" y="27235"/>
                    <a:pt x="2797" y="27144"/>
                    <a:pt x="2797" y="27052"/>
                  </a:cubicBezTo>
                  <a:cubicBezTo>
                    <a:pt x="2766" y="26840"/>
                    <a:pt x="2766" y="26596"/>
                    <a:pt x="2766" y="26262"/>
                  </a:cubicBezTo>
                  <a:cubicBezTo>
                    <a:pt x="2736" y="25563"/>
                    <a:pt x="2705" y="24560"/>
                    <a:pt x="2645" y="23314"/>
                  </a:cubicBezTo>
                  <a:cubicBezTo>
                    <a:pt x="2523" y="20852"/>
                    <a:pt x="2310" y="17387"/>
                    <a:pt x="1946" y="13618"/>
                  </a:cubicBezTo>
                  <a:cubicBezTo>
                    <a:pt x="1581" y="9848"/>
                    <a:pt x="1094" y="6444"/>
                    <a:pt x="730" y="3982"/>
                  </a:cubicBezTo>
                  <a:cubicBezTo>
                    <a:pt x="517" y="2736"/>
                    <a:pt x="365" y="1763"/>
                    <a:pt x="213" y="1064"/>
                  </a:cubicBezTo>
                  <a:cubicBezTo>
                    <a:pt x="152" y="730"/>
                    <a:pt x="91" y="487"/>
                    <a:pt x="61" y="274"/>
                  </a:cubicBezTo>
                  <a:cubicBezTo>
                    <a:pt x="61" y="183"/>
                    <a:pt x="31" y="9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3"/>
            <p:cNvSpPr/>
            <p:nvPr/>
          </p:nvSpPr>
          <p:spPr>
            <a:xfrm>
              <a:off x="5142450" y="3541375"/>
              <a:ext cx="117050" cy="63100"/>
            </a:xfrm>
            <a:custGeom>
              <a:avLst/>
              <a:gdLst/>
              <a:ahLst/>
              <a:cxnLst/>
              <a:rect l="l" t="t" r="r" b="b"/>
              <a:pathLst>
                <a:path w="4682" h="2524" extrusionOk="0">
                  <a:moveTo>
                    <a:pt x="4560" y="1"/>
                  </a:moveTo>
                  <a:lnTo>
                    <a:pt x="4560" y="1"/>
                  </a:lnTo>
                  <a:cubicBezTo>
                    <a:pt x="4530" y="1"/>
                    <a:pt x="4591" y="396"/>
                    <a:pt x="4560" y="973"/>
                  </a:cubicBezTo>
                  <a:cubicBezTo>
                    <a:pt x="4530" y="1308"/>
                    <a:pt x="4408" y="1642"/>
                    <a:pt x="4195" y="1885"/>
                  </a:cubicBezTo>
                  <a:cubicBezTo>
                    <a:pt x="3945" y="2163"/>
                    <a:pt x="3592" y="2314"/>
                    <a:pt x="3208" y="2314"/>
                  </a:cubicBezTo>
                  <a:cubicBezTo>
                    <a:pt x="3172" y="2314"/>
                    <a:pt x="3137" y="2313"/>
                    <a:pt x="3101" y="2311"/>
                  </a:cubicBezTo>
                  <a:cubicBezTo>
                    <a:pt x="2341" y="2280"/>
                    <a:pt x="1581" y="2098"/>
                    <a:pt x="882" y="1794"/>
                  </a:cubicBezTo>
                  <a:cubicBezTo>
                    <a:pt x="335" y="1551"/>
                    <a:pt x="1" y="1338"/>
                    <a:pt x="1" y="1338"/>
                  </a:cubicBezTo>
                  <a:lnTo>
                    <a:pt x="1" y="1338"/>
                  </a:lnTo>
                  <a:cubicBezTo>
                    <a:pt x="244" y="1581"/>
                    <a:pt x="518" y="1763"/>
                    <a:pt x="822" y="1915"/>
                  </a:cubicBezTo>
                  <a:cubicBezTo>
                    <a:pt x="1521" y="2280"/>
                    <a:pt x="2281" y="2463"/>
                    <a:pt x="3101" y="2523"/>
                  </a:cubicBezTo>
                  <a:cubicBezTo>
                    <a:pt x="3314" y="2523"/>
                    <a:pt x="3557" y="2463"/>
                    <a:pt x="3770" y="2402"/>
                  </a:cubicBezTo>
                  <a:cubicBezTo>
                    <a:pt x="3983" y="2311"/>
                    <a:pt x="4165" y="2189"/>
                    <a:pt x="4317" y="2007"/>
                  </a:cubicBezTo>
                  <a:cubicBezTo>
                    <a:pt x="4560" y="1733"/>
                    <a:pt x="4682" y="1368"/>
                    <a:pt x="4682" y="1004"/>
                  </a:cubicBezTo>
                  <a:cubicBezTo>
                    <a:pt x="4682" y="760"/>
                    <a:pt x="4682" y="517"/>
                    <a:pt x="4621" y="274"/>
                  </a:cubicBezTo>
                  <a:cubicBezTo>
                    <a:pt x="4621" y="183"/>
                    <a:pt x="4591" y="92"/>
                    <a:pt x="45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5254175" y="3542125"/>
              <a:ext cx="46375" cy="53725"/>
            </a:xfrm>
            <a:custGeom>
              <a:avLst/>
              <a:gdLst/>
              <a:ahLst/>
              <a:cxnLst/>
              <a:rect l="l" t="t" r="r" b="b"/>
              <a:pathLst>
                <a:path w="1855" h="2149" extrusionOk="0">
                  <a:moveTo>
                    <a:pt x="91" y="1"/>
                  </a:moveTo>
                  <a:cubicBezTo>
                    <a:pt x="30" y="153"/>
                    <a:pt x="0" y="366"/>
                    <a:pt x="30" y="548"/>
                  </a:cubicBezTo>
                  <a:cubicBezTo>
                    <a:pt x="0" y="761"/>
                    <a:pt x="0" y="943"/>
                    <a:pt x="30" y="1156"/>
                  </a:cubicBezTo>
                  <a:cubicBezTo>
                    <a:pt x="30" y="1430"/>
                    <a:pt x="122" y="1673"/>
                    <a:pt x="304" y="1885"/>
                  </a:cubicBezTo>
                  <a:cubicBezTo>
                    <a:pt x="426" y="2007"/>
                    <a:pt x="547" y="2068"/>
                    <a:pt x="699" y="2098"/>
                  </a:cubicBezTo>
                  <a:cubicBezTo>
                    <a:pt x="770" y="2134"/>
                    <a:pt x="842" y="2149"/>
                    <a:pt x="919" y="2149"/>
                  </a:cubicBezTo>
                  <a:cubicBezTo>
                    <a:pt x="974" y="2149"/>
                    <a:pt x="1031" y="2141"/>
                    <a:pt x="1094" y="2129"/>
                  </a:cubicBezTo>
                  <a:cubicBezTo>
                    <a:pt x="1307" y="2068"/>
                    <a:pt x="1489" y="1946"/>
                    <a:pt x="1611" y="1764"/>
                  </a:cubicBezTo>
                  <a:cubicBezTo>
                    <a:pt x="1854" y="1460"/>
                    <a:pt x="1824" y="1217"/>
                    <a:pt x="1793" y="1217"/>
                  </a:cubicBezTo>
                  <a:lnTo>
                    <a:pt x="1793" y="1217"/>
                  </a:lnTo>
                  <a:cubicBezTo>
                    <a:pt x="1733" y="1369"/>
                    <a:pt x="1641" y="1521"/>
                    <a:pt x="1520" y="1673"/>
                  </a:cubicBezTo>
                  <a:cubicBezTo>
                    <a:pt x="1398" y="1794"/>
                    <a:pt x="1246" y="1916"/>
                    <a:pt x="1064" y="1946"/>
                  </a:cubicBezTo>
                  <a:cubicBezTo>
                    <a:pt x="1028" y="1955"/>
                    <a:pt x="995" y="1959"/>
                    <a:pt x="964" y="1959"/>
                  </a:cubicBezTo>
                  <a:cubicBezTo>
                    <a:pt x="889" y="1959"/>
                    <a:pt x="824" y="1937"/>
                    <a:pt x="760" y="1916"/>
                  </a:cubicBezTo>
                  <a:cubicBezTo>
                    <a:pt x="638" y="1885"/>
                    <a:pt x="547" y="1825"/>
                    <a:pt x="486" y="1764"/>
                  </a:cubicBezTo>
                  <a:cubicBezTo>
                    <a:pt x="334" y="1581"/>
                    <a:pt x="243" y="1369"/>
                    <a:pt x="243" y="1126"/>
                  </a:cubicBezTo>
                  <a:cubicBezTo>
                    <a:pt x="182" y="913"/>
                    <a:pt x="182" y="700"/>
                    <a:pt x="182" y="548"/>
                  </a:cubicBezTo>
                  <a:cubicBezTo>
                    <a:pt x="182" y="366"/>
                    <a:pt x="152" y="153"/>
                    <a:pt x="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4987450" y="3641675"/>
              <a:ext cx="34200" cy="31950"/>
            </a:xfrm>
            <a:custGeom>
              <a:avLst/>
              <a:gdLst/>
              <a:ahLst/>
              <a:cxnLst/>
              <a:rect l="l" t="t" r="r" b="b"/>
              <a:pathLst>
                <a:path w="1368" h="1278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31"/>
                    <a:pt x="365" y="214"/>
                    <a:pt x="760" y="578"/>
                  </a:cubicBezTo>
                  <a:cubicBezTo>
                    <a:pt x="1125" y="913"/>
                    <a:pt x="1338" y="1277"/>
                    <a:pt x="1368" y="1277"/>
                  </a:cubicBezTo>
                  <a:cubicBezTo>
                    <a:pt x="1246" y="973"/>
                    <a:pt x="1034" y="730"/>
                    <a:pt x="790" y="517"/>
                  </a:cubicBezTo>
                  <a:cubicBezTo>
                    <a:pt x="578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3"/>
            <p:cNvSpPr/>
            <p:nvPr/>
          </p:nvSpPr>
          <p:spPr>
            <a:xfrm>
              <a:off x="5007200" y="3631800"/>
              <a:ext cx="4575" cy="27375"/>
            </a:xfrm>
            <a:custGeom>
              <a:avLst/>
              <a:gdLst/>
              <a:ahLst/>
              <a:cxnLst/>
              <a:rect l="l" t="t" r="r" b="b"/>
              <a:pathLst>
                <a:path w="183" h="1095" extrusionOk="0">
                  <a:moveTo>
                    <a:pt x="61" y="1"/>
                  </a:moveTo>
                  <a:cubicBezTo>
                    <a:pt x="0" y="183"/>
                    <a:pt x="0" y="365"/>
                    <a:pt x="31" y="578"/>
                  </a:cubicBezTo>
                  <a:cubicBezTo>
                    <a:pt x="31" y="760"/>
                    <a:pt x="61" y="943"/>
                    <a:pt x="152" y="1095"/>
                  </a:cubicBezTo>
                  <a:cubicBezTo>
                    <a:pt x="183" y="1095"/>
                    <a:pt x="122" y="852"/>
                    <a:pt x="122" y="548"/>
                  </a:cubicBezTo>
                  <a:cubicBezTo>
                    <a:pt x="122" y="365"/>
                    <a:pt x="92" y="183"/>
                    <a:pt x="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3"/>
            <p:cNvSpPr/>
            <p:nvPr/>
          </p:nvSpPr>
          <p:spPr>
            <a:xfrm>
              <a:off x="4995050" y="3662950"/>
              <a:ext cx="19000" cy="4150"/>
            </a:xfrm>
            <a:custGeom>
              <a:avLst/>
              <a:gdLst/>
              <a:ahLst/>
              <a:cxnLst/>
              <a:rect l="l" t="t" r="r" b="b"/>
              <a:pathLst>
                <a:path w="760" h="166" extrusionOk="0">
                  <a:moveTo>
                    <a:pt x="760" y="1"/>
                  </a:moveTo>
                  <a:cubicBezTo>
                    <a:pt x="638" y="1"/>
                    <a:pt x="517" y="1"/>
                    <a:pt x="395" y="62"/>
                  </a:cubicBezTo>
                  <a:cubicBezTo>
                    <a:pt x="243" y="62"/>
                    <a:pt x="122" y="92"/>
                    <a:pt x="0" y="153"/>
                  </a:cubicBezTo>
                  <a:cubicBezTo>
                    <a:pt x="45" y="162"/>
                    <a:pt x="87" y="165"/>
                    <a:pt x="127" y="165"/>
                  </a:cubicBezTo>
                  <a:cubicBezTo>
                    <a:pt x="223" y="165"/>
                    <a:pt x="309" y="144"/>
                    <a:pt x="395" y="122"/>
                  </a:cubicBezTo>
                  <a:cubicBezTo>
                    <a:pt x="517" y="122"/>
                    <a:pt x="638" y="62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3"/>
            <p:cNvSpPr/>
            <p:nvPr/>
          </p:nvSpPr>
          <p:spPr>
            <a:xfrm>
              <a:off x="5363600" y="3870400"/>
              <a:ext cx="34975" cy="31200"/>
            </a:xfrm>
            <a:custGeom>
              <a:avLst/>
              <a:gdLst/>
              <a:ahLst/>
              <a:cxnLst/>
              <a:rect l="l" t="t" r="r" b="b"/>
              <a:pathLst>
                <a:path w="1399" h="1248" extrusionOk="0">
                  <a:moveTo>
                    <a:pt x="30" y="1"/>
                  </a:moveTo>
                  <a:cubicBezTo>
                    <a:pt x="0" y="1"/>
                    <a:pt x="395" y="214"/>
                    <a:pt x="760" y="548"/>
                  </a:cubicBezTo>
                  <a:cubicBezTo>
                    <a:pt x="1125" y="913"/>
                    <a:pt x="1368" y="1247"/>
                    <a:pt x="1398" y="1247"/>
                  </a:cubicBezTo>
                  <a:cubicBezTo>
                    <a:pt x="1246" y="973"/>
                    <a:pt x="1064" y="700"/>
                    <a:pt x="821" y="518"/>
                  </a:cubicBezTo>
                  <a:cubicBezTo>
                    <a:pt x="608" y="274"/>
                    <a:pt x="334" y="92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3"/>
            <p:cNvSpPr/>
            <p:nvPr/>
          </p:nvSpPr>
          <p:spPr>
            <a:xfrm>
              <a:off x="5384100" y="3860525"/>
              <a:ext cx="3825" cy="27375"/>
            </a:xfrm>
            <a:custGeom>
              <a:avLst/>
              <a:gdLst/>
              <a:ahLst/>
              <a:cxnLst/>
              <a:rect l="l" t="t" r="r" b="b"/>
              <a:pathLst>
                <a:path w="153" h="1095" extrusionOk="0">
                  <a:moveTo>
                    <a:pt x="31" y="1"/>
                  </a:moveTo>
                  <a:cubicBezTo>
                    <a:pt x="1" y="183"/>
                    <a:pt x="1" y="365"/>
                    <a:pt x="1" y="548"/>
                  </a:cubicBezTo>
                  <a:cubicBezTo>
                    <a:pt x="1" y="730"/>
                    <a:pt x="61" y="913"/>
                    <a:pt x="122" y="1095"/>
                  </a:cubicBezTo>
                  <a:cubicBezTo>
                    <a:pt x="153" y="1095"/>
                    <a:pt x="92" y="852"/>
                    <a:pt x="92" y="548"/>
                  </a:cubicBezTo>
                  <a:cubicBezTo>
                    <a:pt x="92" y="365"/>
                    <a:pt x="92" y="183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3"/>
            <p:cNvSpPr/>
            <p:nvPr/>
          </p:nvSpPr>
          <p:spPr>
            <a:xfrm>
              <a:off x="5371950" y="3891375"/>
              <a:ext cx="19025" cy="4125"/>
            </a:xfrm>
            <a:custGeom>
              <a:avLst/>
              <a:gdLst/>
              <a:ahLst/>
              <a:cxnLst/>
              <a:rect l="l" t="t" r="r" b="b"/>
              <a:pathLst>
                <a:path w="761" h="165" extrusionOk="0">
                  <a:moveTo>
                    <a:pt x="647" y="0"/>
                  </a:moveTo>
                  <a:cubicBezTo>
                    <a:pt x="552" y="0"/>
                    <a:pt x="451" y="22"/>
                    <a:pt x="365" y="43"/>
                  </a:cubicBezTo>
                  <a:cubicBezTo>
                    <a:pt x="244" y="43"/>
                    <a:pt x="122" y="104"/>
                    <a:pt x="0" y="165"/>
                  </a:cubicBezTo>
                  <a:cubicBezTo>
                    <a:pt x="122" y="165"/>
                    <a:pt x="244" y="165"/>
                    <a:pt x="365" y="134"/>
                  </a:cubicBezTo>
                  <a:cubicBezTo>
                    <a:pt x="517" y="104"/>
                    <a:pt x="639" y="74"/>
                    <a:pt x="760" y="13"/>
                  </a:cubicBezTo>
                  <a:cubicBezTo>
                    <a:pt x="725" y="4"/>
                    <a:pt x="686" y="0"/>
                    <a:pt x="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3"/>
            <p:cNvSpPr/>
            <p:nvPr/>
          </p:nvSpPr>
          <p:spPr>
            <a:xfrm>
              <a:off x="5038350" y="4193350"/>
              <a:ext cx="34225" cy="31200"/>
            </a:xfrm>
            <a:custGeom>
              <a:avLst/>
              <a:gdLst/>
              <a:ahLst/>
              <a:cxnLst/>
              <a:rect l="l" t="t" r="r" b="b"/>
              <a:pathLst>
                <a:path w="1369" h="1248" extrusionOk="0">
                  <a:moveTo>
                    <a:pt x="1" y="1"/>
                  </a:moveTo>
                  <a:cubicBezTo>
                    <a:pt x="1" y="31"/>
                    <a:pt x="365" y="214"/>
                    <a:pt x="730" y="578"/>
                  </a:cubicBezTo>
                  <a:cubicBezTo>
                    <a:pt x="943" y="791"/>
                    <a:pt x="1156" y="1004"/>
                    <a:pt x="1368" y="1247"/>
                  </a:cubicBezTo>
                  <a:cubicBezTo>
                    <a:pt x="1216" y="974"/>
                    <a:pt x="1034" y="700"/>
                    <a:pt x="791" y="518"/>
                  </a:cubicBezTo>
                  <a:cubicBezTo>
                    <a:pt x="578" y="274"/>
                    <a:pt x="305" y="12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3"/>
            <p:cNvSpPr/>
            <p:nvPr/>
          </p:nvSpPr>
          <p:spPr>
            <a:xfrm>
              <a:off x="5058100" y="4183475"/>
              <a:ext cx="3825" cy="27400"/>
            </a:xfrm>
            <a:custGeom>
              <a:avLst/>
              <a:gdLst/>
              <a:ahLst/>
              <a:cxnLst/>
              <a:rect l="l" t="t" r="r" b="b"/>
              <a:pathLst>
                <a:path w="153" h="1096" extrusionOk="0">
                  <a:moveTo>
                    <a:pt x="31" y="1"/>
                  </a:moveTo>
                  <a:cubicBezTo>
                    <a:pt x="1" y="183"/>
                    <a:pt x="1" y="366"/>
                    <a:pt x="31" y="548"/>
                  </a:cubicBezTo>
                  <a:cubicBezTo>
                    <a:pt x="1" y="730"/>
                    <a:pt x="62" y="943"/>
                    <a:pt x="123" y="1095"/>
                  </a:cubicBezTo>
                  <a:cubicBezTo>
                    <a:pt x="153" y="1095"/>
                    <a:pt x="123" y="852"/>
                    <a:pt x="92" y="548"/>
                  </a:cubicBezTo>
                  <a:cubicBezTo>
                    <a:pt x="92" y="366"/>
                    <a:pt x="92" y="183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3"/>
            <p:cNvSpPr/>
            <p:nvPr/>
          </p:nvSpPr>
          <p:spPr>
            <a:xfrm>
              <a:off x="5045950" y="4214650"/>
              <a:ext cx="19025" cy="3800"/>
            </a:xfrm>
            <a:custGeom>
              <a:avLst/>
              <a:gdLst/>
              <a:ahLst/>
              <a:cxnLst/>
              <a:rect l="l" t="t" r="r" b="b"/>
              <a:pathLst>
                <a:path w="761" h="152" extrusionOk="0">
                  <a:moveTo>
                    <a:pt x="761" y="0"/>
                  </a:moveTo>
                  <a:cubicBezTo>
                    <a:pt x="639" y="0"/>
                    <a:pt x="487" y="0"/>
                    <a:pt x="365" y="30"/>
                  </a:cubicBezTo>
                  <a:cubicBezTo>
                    <a:pt x="244" y="61"/>
                    <a:pt x="122" y="91"/>
                    <a:pt x="1" y="152"/>
                  </a:cubicBezTo>
                  <a:cubicBezTo>
                    <a:pt x="122" y="152"/>
                    <a:pt x="244" y="152"/>
                    <a:pt x="365" y="122"/>
                  </a:cubicBezTo>
                  <a:cubicBezTo>
                    <a:pt x="517" y="122"/>
                    <a:pt x="639" y="61"/>
                    <a:pt x="7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3"/>
            <p:cNvSpPr/>
            <p:nvPr/>
          </p:nvSpPr>
          <p:spPr>
            <a:xfrm>
              <a:off x="5195650" y="3783725"/>
              <a:ext cx="28150" cy="35800"/>
            </a:xfrm>
            <a:custGeom>
              <a:avLst/>
              <a:gdLst/>
              <a:ahLst/>
              <a:cxnLst/>
              <a:rect l="l" t="t" r="r" b="b"/>
              <a:pathLst>
                <a:path w="1126" h="1432" extrusionOk="0">
                  <a:moveTo>
                    <a:pt x="1121" y="1"/>
                  </a:moveTo>
                  <a:cubicBezTo>
                    <a:pt x="1083" y="1"/>
                    <a:pt x="930" y="354"/>
                    <a:pt x="608" y="763"/>
                  </a:cubicBezTo>
                  <a:cubicBezTo>
                    <a:pt x="305" y="1158"/>
                    <a:pt x="1" y="1401"/>
                    <a:pt x="1" y="1431"/>
                  </a:cubicBezTo>
                  <a:cubicBezTo>
                    <a:pt x="517" y="1097"/>
                    <a:pt x="912" y="580"/>
                    <a:pt x="1125" y="3"/>
                  </a:cubicBezTo>
                  <a:cubicBezTo>
                    <a:pt x="1124" y="2"/>
                    <a:pt x="1123" y="1"/>
                    <a:pt x="1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3"/>
            <p:cNvSpPr/>
            <p:nvPr/>
          </p:nvSpPr>
          <p:spPr>
            <a:xfrm>
              <a:off x="5208575" y="3802275"/>
              <a:ext cx="26625" cy="5300"/>
            </a:xfrm>
            <a:custGeom>
              <a:avLst/>
              <a:gdLst/>
              <a:ahLst/>
              <a:cxnLst/>
              <a:rect l="l" t="t" r="r" b="b"/>
              <a:pathLst>
                <a:path w="1065" h="212" extrusionOk="0">
                  <a:moveTo>
                    <a:pt x="838" y="1"/>
                  </a:moveTo>
                  <a:cubicBezTo>
                    <a:pt x="731" y="1"/>
                    <a:pt x="624" y="15"/>
                    <a:pt x="517" y="51"/>
                  </a:cubicBezTo>
                  <a:cubicBezTo>
                    <a:pt x="335" y="51"/>
                    <a:pt x="152" y="112"/>
                    <a:pt x="0" y="203"/>
                  </a:cubicBezTo>
                  <a:cubicBezTo>
                    <a:pt x="0" y="209"/>
                    <a:pt x="8" y="211"/>
                    <a:pt x="24" y="211"/>
                  </a:cubicBezTo>
                  <a:cubicBezTo>
                    <a:pt x="92" y="211"/>
                    <a:pt x="299" y="161"/>
                    <a:pt x="547" y="112"/>
                  </a:cubicBezTo>
                  <a:cubicBezTo>
                    <a:pt x="730" y="112"/>
                    <a:pt x="912" y="81"/>
                    <a:pt x="1064" y="21"/>
                  </a:cubicBezTo>
                  <a:cubicBezTo>
                    <a:pt x="989" y="8"/>
                    <a:pt x="913" y="1"/>
                    <a:pt x="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3"/>
            <p:cNvSpPr/>
            <p:nvPr/>
          </p:nvSpPr>
          <p:spPr>
            <a:xfrm>
              <a:off x="5199450" y="3792900"/>
              <a:ext cx="5350" cy="18250"/>
            </a:xfrm>
            <a:custGeom>
              <a:avLst/>
              <a:gdLst/>
              <a:ahLst/>
              <a:cxnLst/>
              <a:rect l="l" t="t" r="r" b="b"/>
              <a:pathLst>
                <a:path w="214" h="730" extrusionOk="0">
                  <a:moveTo>
                    <a:pt x="1" y="0"/>
                  </a:moveTo>
                  <a:cubicBezTo>
                    <a:pt x="1" y="122"/>
                    <a:pt x="31" y="244"/>
                    <a:pt x="61" y="365"/>
                  </a:cubicBezTo>
                  <a:cubicBezTo>
                    <a:pt x="92" y="487"/>
                    <a:pt x="153" y="608"/>
                    <a:pt x="213" y="730"/>
                  </a:cubicBezTo>
                  <a:cubicBezTo>
                    <a:pt x="213" y="608"/>
                    <a:pt x="183" y="456"/>
                    <a:pt x="153" y="365"/>
                  </a:cubicBezTo>
                  <a:cubicBezTo>
                    <a:pt x="122" y="213"/>
                    <a:pt x="61" y="9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3"/>
            <p:cNvSpPr/>
            <p:nvPr/>
          </p:nvSpPr>
          <p:spPr>
            <a:xfrm>
              <a:off x="5452500" y="3740925"/>
              <a:ext cx="44850" cy="10300"/>
            </a:xfrm>
            <a:custGeom>
              <a:avLst/>
              <a:gdLst/>
              <a:ahLst/>
              <a:cxnLst/>
              <a:rect l="l" t="t" r="r" b="b"/>
              <a:pathLst>
                <a:path w="1794" h="412" extrusionOk="0">
                  <a:moveTo>
                    <a:pt x="423" y="1"/>
                  </a:moveTo>
                  <a:cubicBezTo>
                    <a:pt x="280" y="1"/>
                    <a:pt x="137" y="16"/>
                    <a:pt x="0" y="43"/>
                  </a:cubicBezTo>
                  <a:cubicBezTo>
                    <a:pt x="0" y="43"/>
                    <a:pt x="395" y="43"/>
                    <a:pt x="912" y="134"/>
                  </a:cubicBezTo>
                  <a:cubicBezTo>
                    <a:pt x="1390" y="247"/>
                    <a:pt x="1738" y="411"/>
                    <a:pt x="1788" y="411"/>
                  </a:cubicBezTo>
                  <a:cubicBezTo>
                    <a:pt x="1792" y="411"/>
                    <a:pt x="1794" y="410"/>
                    <a:pt x="1794" y="408"/>
                  </a:cubicBezTo>
                  <a:cubicBezTo>
                    <a:pt x="1550" y="225"/>
                    <a:pt x="1247" y="134"/>
                    <a:pt x="943" y="73"/>
                  </a:cubicBezTo>
                  <a:cubicBezTo>
                    <a:pt x="775" y="23"/>
                    <a:pt x="599" y="1"/>
                    <a:pt x="4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3"/>
            <p:cNvSpPr/>
            <p:nvPr/>
          </p:nvSpPr>
          <p:spPr>
            <a:xfrm>
              <a:off x="5465425" y="3723000"/>
              <a:ext cx="15975" cy="22050"/>
            </a:xfrm>
            <a:custGeom>
              <a:avLst/>
              <a:gdLst/>
              <a:ahLst/>
              <a:cxnLst/>
              <a:rect l="l" t="t" r="r" b="b"/>
              <a:pathLst>
                <a:path w="639" h="882" extrusionOk="0">
                  <a:moveTo>
                    <a:pt x="0" y="0"/>
                  </a:moveTo>
                  <a:cubicBezTo>
                    <a:pt x="61" y="152"/>
                    <a:pt x="152" y="334"/>
                    <a:pt x="274" y="486"/>
                  </a:cubicBezTo>
                  <a:cubicBezTo>
                    <a:pt x="334" y="638"/>
                    <a:pt x="486" y="790"/>
                    <a:pt x="638" y="882"/>
                  </a:cubicBezTo>
                  <a:cubicBezTo>
                    <a:pt x="638" y="851"/>
                    <a:pt x="486" y="699"/>
                    <a:pt x="334" y="426"/>
                  </a:cubicBezTo>
                  <a:cubicBezTo>
                    <a:pt x="243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3"/>
            <p:cNvSpPr/>
            <p:nvPr/>
          </p:nvSpPr>
          <p:spPr>
            <a:xfrm>
              <a:off x="5471500" y="3746550"/>
              <a:ext cx="14450" cy="12950"/>
            </a:xfrm>
            <a:custGeom>
              <a:avLst/>
              <a:gdLst/>
              <a:ahLst/>
              <a:cxnLst/>
              <a:rect l="l" t="t" r="r" b="b"/>
              <a:pathLst>
                <a:path w="578" h="518" extrusionOk="0">
                  <a:moveTo>
                    <a:pt x="578" y="0"/>
                  </a:moveTo>
                  <a:lnTo>
                    <a:pt x="578" y="0"/>
                  </a:lnTo>
                  <a:cubicBezTo>
                    <a:pt x="456" y="61"/>
                    <a:pt x="365" y="122"/>
                    <a:pt x="274" y="213"/>
                  </a:cubicBezTo>
                  <a:cubicBezTo>
                    <a:pt x="122" y="365"/>
                    <a:pt x="0" y="517"/>
                    <a:pt x="0" y="517"/>
                  </a:cubicBezTo>
                  <a:cubicBezTo>
                    <a:pt x="122" y="456"/>
                    <a:pt x="243" y="395"/>
                    <a:pt x="304" y="274"/>
                  </a:cubicBezTo>
                  <a:cubicBezTo>
                    <a:pt x="487" y="152"/>
                    <a:pt x="578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3"/>
            <p:cNvSpPr/>
            <p:nvPr/>
          </p:nvSpPr>
          <p:spPr>
            <a:xfrm>
              <a:off x="5159175" y="3645425"/>
              <a:ext cx="28150" cy="35800"/>
            </a:xfrm>
            <a:custGeom>
              <a:avLst/>
              <a:gdLst/>
              <a:ahLst/>
              <a:cxnLst/>
              <a:rect l="l" t="t" r="r" b="b"/>
              <a:pathLst>
                <a:path w="1126" h="1432" extrusionOk="0">
                  <a:moveTo>
                    <a:pt x="1121" y="1"/>
                  </a:moveTo>
                  <a:cubicBezTo>
                    <a:pt x="1083" y="1"/>
                    <a:pt x="931" y="354"/>
                    <a:pt x="639" y="763"/>
                  </a:cubicBezTo>
                  <a:cubicBezTo>
                    <a:pt x="305" y="1158"/>
                    <a:pt x="1" y="1401"/>
                    <a:pt x="1" y="1431"/>
                  </a:cubicBezTo>
                  <a:cubicBezTo>
                    <a:pt x="274" y="1279"/>
                    <a:pt x="517" y="1067"/>
                    <a:pt x="700" y="823"/>
                  </a:cubicBezTo>
                  <a:cubicBezTo>
                    <a:pt x="882" y="580"/>
                    <a:pt x="1034" y="307"/>
                    <a:pt x="1125" y="3"/>
                  </a:cubicBezTo>
                  <a:cubicBezTo>
                    <a:pt x="1124" y="2"/>
                    <a:pt x="1123" y="1"/>
                    <a:pt x="1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3"/>
            <p:cNvSpPr/>
            <p:nvPr/>
          </p:nvSpPr>
          <p:spPr>
            <a:xfrm>
              <a:off x="5172100" y="3664475"/>
              <a:ext cx="27375" cy="5350"/>
            </a:xfrm>
            <a:custGeom>
              <a:avLst/>
              <a:gdLst/>
              <a:ahLst/>
              <a:cxnLst/>
              <a:rect l="l" t="t" r="r" b="b"/>
              <a:pathLst>
                <a:path w="1095" h="214" extrusionOk="0">
                  <a:moveTo>
                    <a:pt x="1095" y="1"/>
                  </a:moveTo>
                  <a:cubicBezTo>
                    <a:pt x="882" y="1"/>
                    <a:pt x="699" y="1"/>
                    <a:pt x="517" y="31"/>
                  </a:cubicBezTo>
                  <a:cubicBezTo>
                    <a:pt x="335" y="31"/>
                    <a:pt x="152" y="92"/>
                    <a:pt x="0" y="213"/>
                  </a:cubicBezTo>
                  <a:cubicBezTo>
                    <a:pt x="0" y="213"/>
                    <a:pt x="243" y="153"/>
                    <a:pt x="547" y="122"/>
                  </a:cubicBezTo>
                  <a:cubicBezTo>
                    <a:pt x="730" y="92"/>
                    <a:pt x="912" y="61"/>
                    <a:pt x="1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3"/>
            <p:cNvSpPr/>
            <p:nvPr/>
          </p:nvSpPr>
          <p:spPr>
            <a:xfrm>
              <a:off x="5162975" y="3654600"/>
              <a:ext cx="5350" cy="19025"/>
            </a:xfrm>
            <a:custGeom>
              <a:avLst/>
              <a:gdLst/>
              <a:ahLst/>
              <a:cxnLst/>
              <a:rect l="l" t="t" r="r" b="b"/>
              <a:pathLst>
                <a:path w="214" h="761" extrusionOk="0">
                  <a:moveTo>
                    <a:pt x="1" y="0"/>
                  </a:moveTo>
                  <a:cubicBezTo>
                    <a:pt x="1" y="152"/>
                    <a:pt x="31" y="274"/>
                    <a:pt x="61" y="396"/>
                  </a:cubicBezTo>
                  <a:cubicBezTo>
                    <a:pt x="92" y="517"/>
                    <a:pt x="153" y="639"/>
                    <a:pt x="213" y="760"/>
                  </a:cubicBezTo>
                  <a:cubicBezTo>
                    <a:pt x="213" y="608"/>
                    <a:pt x="213" y="487"/>
                    <a:pt x="153" y="365"/>
                  </a:cubicBezTo>
                  <a:cubicBezTo>
                    <a:pt x="122" y="244"/>
                    <a:pt x="92" y="12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3"/>
            <p:cNvSpPr/>
            <p:nvPr/>
          </p:nvSpPr>
          <p:spPr>
            <a:xfrm>
              <a:off x="5504925" y="3898525"/>
              <a:ext cx="28150" cy="36500"/>
            </a:xfrm>
            <a:custGeom>
              <a:avLst/>
              <a:gdLst/>
              <a:ahLst/>
              <a:cxnLst/>
              <a:rect l="l" t="t" r="r" b="b"/>
              <a:pathLst>
                <a:path w="1126" h="1460" extrusionOk="0">
                  <a:moveTo>
                    <a:pt x="1125" y="0"/>
                  </a:moveTo>
                  <a:cubicBezTo>
                    <a:pt x="1095" y="0"/>
                    <a:pt x="912" y="365"/>
                    <a:pt x="609" y="791"/>
                  </a:cubicBezTo>
                  <a:cubicBezTo>
                    <a:pt x="305" y="1186"/>
                    <a:pt x="1" y="1429"/>
                    <a:pt x="1" y="1459"/>
                  </a:cubicBezTo>
                  <a:cubicBezTo>
                    <a:pt x="274" y="1307"/>
                    <a:pt x="487" y="1064"/>
                    <a:pt x="669" y="821"/>
                  </a:cubicBezTo>
                  <a:cubicBezTo>
                    <a:pt x="882" y="578"/>
                    <a:pt x="1034" y="304"/>
                    <a:pt x="1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3"/>
            <p:cNvSpPr/>
            <p:nvPr/>
          </p:nvSpPr>
          <p:spPr>
            <a:xfrm>
              <a:off x="5517075" y="3917775"/>
              <a:ext cx="27400" cy="5250"/>
            </a:xfrm>
            <a:custGeom>
              <a:avLst/>
              <a:gdLst/>
              <a:ahLst/>
              <a:cxnLst/>
              <a:rect l="l" t="t" r="r" b="b"/>
              <a:pathLst>
                <a:path w="1096" h="210" extrusionOk="0">
                  <a:moveTo>
                    <a:pt x="869" y="1"/>
                  </a:moveTo>
                  <a:cubicBezTo>
                    <a:pt x="762" y="1"/>
                    <a:pt x="655" y="16"/>
                    <a:pt x="548" y="51"/>
                  </a:cubicBezTo>
                  <a:cubicBezTo>
                    <a:pt x="366" y="51"/>
                    <a:pt x="183" y="112"/>
                    <a:pt x="1" y="203"/>
                  </a:cubicBezTo>
                  <a:cubicBezTo>
                    <a:pt x="5" y="207"/>
                    <a:pt x="13" y="209"/>
                    <a:pt x="24" y="209"/>
                  </a:cubicBezTo>
                  <a:cubicBezTo>
                    <a:pt x="93" y="209"/>
                    <a:pt x="287" y="138"/>
                    <a:pt x="548" y="112"/>
                  </a:cubicBezTo>
                  <a:cubicBezTo>
                    <a:pt x="730" y="112"/>
                    <a:pt x="913" y="51"/>
                    <a:pt x="1095" y="21"/>
                  </a:cubicBezTo>
                  <a:cubicBezTo>
                    <a:pt x="1020" y="8"/>
                    <a:pt x="944" y="1"/>
                    <a:pt x="8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3"/>
            <p:cNvSpPr/>
            <p:nvPr/>
          </p:nvSpPr>
          <p:spPr>
            <a:xfrm>
              <a:off x="5508725" y="3908400"/>
              <a:ext cx="5350" cy="18275"/>
            </a:xfrm>
            <a:custGeom>
              <a:avLst/>
              <a:gdLst/>
              <a:ahLst/>
              <a:cxnLst/>
              <a:rect l="l" t="t" r="r" b="b"/>
              <a:pathLst>
                <a:path w="214" h="731" extrusionOk="0">
                  <a:moveTo>
                    <a:pt x="1" y="1"/>
                  </a:moveTo>
                  <a:cubicBezTo>
                    <a:pt x="1" y="122"/>
                    <a:pt x="1" y="244"/>
                    <a:pt x="61" y="365"/>
                  </a:cubicBezTo>
                  <a:cubicBezTo>
                    <a:pt x="92" y="487"/>
                    <a:pt x="122" y="608"/>
                    <a:pt x="213" y="730"/>
                  </a:cubicBezTo>
                  <a:cubicBezTo>
                    <a:pt x="213" y="608"/>
                    <a:pt x="183" y="457"/>
                    <a:pt x="122" y="335"/>
                  </a:cubicBezTo>
                  <a:cubicBezTo>
                    <a:pt x="122" y="213"/>
                    <a:pt x="61" y="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3"/>
            <p:cNvSpPr/>
            <p:nvPr/>
          </p:nvSpPr>
          <p:spPr>
            <a:xfrm>
              <a:off x="5343825" y="3643150"/>
              <a:ext cx="28150" cy="36550"/>
            </a:xfrm>
            <a:custGeom>
              <a:avLst/>
              <a:gdLst/>
              <a:ahLst/>
              <a:cxnLst/>
              <a:rect l="l" t="t" r="r" b="b"/>
              <a:pathLst>
                <a:path w="1126" h="1462" extrusionOk="0">
                  <a:moveTo>
                    <a:pt x="1122" y="1"/>
                  </a:moveTo>
                  <a:cubicBezTo>
                    <a:pt x="1084" y="1"/>
                    <a:pt x="932" y="382"/>
                    <a:pt x="639" y="762"/>
                  </a:cubicBezTo>
                  <a:cubicBezTo>
                    <a:pt x="305" y="1188"/>
                    <a:pt x="1" y="1431"/>
                    <a:pt x="1" y="1462"/>
                  </a:cubicBezTo>
                  <a:cubicBezTo>
                    <a:pt x="517" y="1127"/>
                    <a:pt x="913" y="610"/>
                    <a:pt x="1125" y="3"/>
                  </a:cubicBezTo>
                  <a:cubicBezTo>
                    <a:pt x="1124" y="1"/>
                    <a:pt x="1123" y="1"/>
                    <a:pt x="1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3"/>
            <p:cNvSpPr/>
            <p:nvPr/>
          </p:nvSpPr>
          <p:spPr>
            <a:xfrm>
              <a:off x="5356750" y="3662200"/>
              <a:ext cx="26625" cy="5500"/>
            </a:xfrm>
            <a:custGeom>
              <a:avLst/>
              <a:gdLst/>
              <a:ahLst/>
              <a:cxnLst/>
              <a:rect l="l" t="t" r="r" b="b"/>
              <a:pathLst>
                <a:path w="1065" h="220" extrusionOk="0">
                  <a:moveTo>
                    <a:pt x="1064" y="0"/>
                  </a:moveTo>
                  <a:cubicBezTo>
                    <a:pt x="882" y="0"/>
                    <a:pt x="700" y="0"/>
                    <a:pt x="517" y="31"/>
                  </a:cubicBezTo>
                  <a:cubicBezTo>
                    <a:pt x="335" y="61"/>
                    <a:pt x="152" y="122"/>
                    <a:pt x="0" y="213"/>
                  </a:cubicBezTo>
                  <a:cubicBezTo>
                    <a:pt x="0" y="217"/>
                    <a:pt x="5" y="219"/>
                    <a:pt x="14" y="219"/>
                  </a:cubicBezTo>
                  <a:cubicBezTo>
                    <a:pt x="70" y="219"/>
                    <a:pt x="286" y="148"/>
                    <a:pt x="548" y="122"/>
                  </a:cubicBezTo>
                  <a:cubicBezTo>
                    <a:pt x="730" y="92"/>
                    <a:pt x="912" y="61"/>
                    <a:pt x="1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3"/>
            <p:cNvSpPr/>
            <p:nvPr/>
          </p:nvSpPr>
          <p:spPr>
            <a:xfrm>
              <a:off x="5347625" y="3653075"/>
              <a:ext cx="5350" cy="18275"/>
            </a:xfrm>
            <a:custGeom>
              <a:avLst/>
              <a:gdLst/>
              <a:ahLst/>
              <a:cxnLst/>
              <a:rect l="l" t="t" r="r" b="b"/>
              <a:pathLst>
                <a:path w="214" h="731" extrusionOk="0">
                  <a:moveTo>
                    <a:pt x="1" y="1"/>
                  </a:moveTo>
                  <a:cubicBezTo>
                    <a:pt x="1" y="122"/>
                    <a:pt x="31" y="244"/>
                    <a:pt x="62" y="365"/>
                  </a:cubicBezTo>
                  <a:cubicBezTo>
                    <a:pt x="92" y="487"/>
                    <a:pt x="153" y="609"/>
                    <a:pt x="213" y="730"/>
                  </a:cubicBezTo>
                  <a:cubicBezTo>
                    <a:pt x="213" y="609"/>
                    <a:pt x="183" y="457"/>
                    <a:pt x="153" y="335"/>
                  </a:cubicBezTo>
                  <a:cubicBezTo>
                    <a:pt x="122" y="213"/>
                    <a:pt x="62" y="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3"/>
            <p:cNvSpPr/>
            <p:nvPr/>
          </p:nvSpPr>
          <p:spPr>
            <a:xfrm>
              <a:off x="5207050" y="3943925"/>
              <a:ext cx="46375" cy="4175"/>
            </a:xfrm>
            <a:custGeom>
              <a:avLst/>
              <a:gdLst/>
              <a:ahLst/>
              <a:cxnLst/>
              <a:rect l="l" t="t" r="r" b="b"/>
              <a:pathLst>
                <a:path w="1855" h="167" extrusionOk="0">
                  <a:moveTo>
                    <a:pt x="928" y="1"/>
                  </a:moveTo>
                  <a:cubicBezTo>
                    <a:pt x="616" y="1"/>
                    <a:pt x="304" y="54"/>
                    <a:pt x="1" y="160"/>
                  </a:cubicBezTo>
                  <a:cubicBezTo>
                    <a:pt x="5" y="164"/>
                    <a:pt x="17" y="166"/>
                    <a:pt x="35" y="166"/>
                  </a:cubicBezTo>
                  <a:cubicBezTo>
                    <a:pt x="146" y="166"/>
                    <a:pt x="500" y="99"/>
                    <a:pt x="943" y="99"/>
                  </a:cubicBezTo>
                  <a:cubicBezTo>
                    <a:pt x="1360" y="99"/>
                    <a:pt x="1732" y="166"/>
                    <a:pt x="1830" y="166"/>
                  </a:cubicBezTo>
                  <a:cubicBezTo>
                    <a:pt x="1846" y="166"/>
                    <a:pt x="1855" y="164"/>
                    <a:pt x="1855" y="160"/>
                  </a:cubicBezTo>
                  <a:cubicBezTo>
                    <a:pt x="1551" y="54"/>
                    <a:pt x="1239" y="1"/>
                    <a:pt x="9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3"/>
            <p:cNvSpPr/>
            <p:nvPr/>
          </p:nvSpPr>
          <p:spPr>
            <a:xfrm>
              <a:off x="5214650" y="3927400"/>
              <a:ext cx="21300" cy="18250"/>
            </a:xfrm>
            <a:custGeom>
              <a:avLst/>
              <a:gdLst/>
              <a:ahLst/>
              <a:cxnLst/>
              <a:rect l="l" t="t" r="r" b="b"/>
              <a:pathLst>
                <a:path w="852" h="730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152"/>
                    <a:pt x="244" y="274"/>
                    <a:pt x="396" y="396"/>
                  </a:cubicBezTo>
                  <a:cubicBezTo>
                    <a:pt x="517" y="548"/>
                    <a:pt x="669" y="639"/>
                    <a:pt x="852" y="730"/>
                  </a:cubicBezTo>
                  <a:cubicBezTo>
                    <a:pt x="852" y="700"/>
                    <a:pt x="669" y="548"/>
                    <a:pt x="426" y="335"/>
                  </a:cubicBezTo>
                  <a:cubicBezTo>
                    <a:pt x="304" y="213"/>
                    <a:pt x="152" y="9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3"/>
            <p:cNvSpPr/>
            <p:nvPr/>
          </p:nvSpPr>
          <p:spPr>
            <a:xfrm>
              <a:off x="5229850" y="3945625"/>
              <a:ext cx="11425" cy="16000"/>
            </a:xfrm>
            <a:custGeom>
              <a:avLst/>
              <a:gdLst/>
              <a:ahLst/>
              <a:cxnLst/>
              <a:rect l="l" t="t" r="r" b="b"/>
              <a:pathLst>
                <a:path w="457" h="640" extrusionOk="0">
                  <a:moveTo>
                    <a:pt x="456" y="1"/>
                  </a:moveTo>
                  <a:cubicBezTo>
                    <a:pt x="426" y="1"/>
                    <a:pt x="304" y="123"/>
                    <a:pt x="183" y="305"/>
                  </a:cubicBezTo>
                  <a:cubicBezTo>
                    <a:pt x="61" y="457"/>
                    <a:pt x="0" y="639"/>
                    <a:pt x="0" y="639"/>
                  </a:cubicBezTo>
                  <a:cubicBezTo>
                    <a:pt x="92" y="548"/>
                    <a:pt x="183" y="457"/>
                    <a:pt x="244" y="335"/>
                  </a:cubicBezTo>
                  <a:cubicBezTo>
                    <a:pt x="335" y="244"/>
                    <a:pt x="396" y="123"/>
                    <a:pt x="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3"/>
            <p:cNvSpPr/>
            <p:nvPr/>
          </p:nvSpPr>
          <p:spPr>
            <a:xfrm>
              <a:off x="5307350" y="3787700"/>
              <a:ext cx="12200" cy="11450"/>
            </a:xfrm>
            <a:custGeom>
              <a:avLst/>
              <a:gdLst/>
              <a:ahLst/>
              <a:cxnLst/>
              <a:rect l="l" t="t" r="r" b="b"/>
              <a:pathLst>
                <a:path w="488" h="458" extrusionOk="0">
                  <a:moveTo>
                    <a:pt x="240" y="98"/>
                  </a:moveTo>
                  <a:lnTo>
                    <a:pt x="240" y="98"/>
                  </a:lnTo>
                  <a:cubicBezTo>
                    <a:pt x="250" y="109"/>
                    <a:pt x="262" y="123"/>
                    <a:pt x="274" y="148"/>
                  </a:cubicBezTo>
                  <a:cubicBezTo>
                    <a:pt x="335" y="178"/>
                    <a:pt x="274" y="208"/>
                    <a:pt x="244" y="239"/>
                  </a:cubicBezTo>
                  <a:cubicBezTo>
                    <a:pt x="240" y="243"/>
                    <a:pt x="235" y="245"/>
                    <a:pt x="231" y="245"/>
                  </a:cubicBezTo>
                  <a:cubicBezTo>
                    <a:pt x="206" y="245"/>
                    <a:pt x="183" y="174"/>
                    <a:pt x="183" y="148"/>
                  </a:cubicBezTo>
                  <a:lnTo>
                    <a:pt x="122" y="148"/>
                  </a:lnTo>
                  <a:cubicBezTo>
                    <a:pt x="183" y="148"/>
                    <a:pt x="244" y="148"/>
                    <a:pt x="244" y="117"/>
                  </a:cubicBezTo>
                  <a:cubicBezTo>
                    <a:pt x="244" y="111"/>
                    <a:pt x="243" y="105"/>
                    <a:pt x="240" y="98"/>
                  </a:cubicBezTo>
                  <a:close/>
                  <a:moveTo>
                    <a:pt x="290" y="0"/>
                  </a:moveTo>
                  <a:cubicBezTo>
                    <a:pt x="242" y="0"/>
                    <a:pt x="214" y="36"/>
                    <a:pt x="214" y="56"/>
                  </a:cubicBezTo>
                  <a:cubicBezTo>
                    <a:pt x="214" y="60"/>
                    <a:pt x="214" y="63"/>
                    <a:pt x="215" y="66"/>
                  </a:cubicBezTo>
                  <a:lnTo>
                    <a:pt x="215" y="66"/>
                  </a:lnTo>
                  <a:cubicBezTo>
                    <a:pt x="200" y="52"/>
                    <a:pt x="179" y="39"/>
                    <a:pt x="153" y="26"/>
                  </a:cubicBezTo>
                  <a:lnTo>
                    <a:pt x="122" y="26"/>
                  </a:lnTo>
                  <a:lnTo>
                    <a:pt x="92" y="56"/>
                  </a:lnTo>
                  <a:cubicBezTo>
                    <a:pt x="31" y="117"/>
                    <a:pt x="1" y="208"/>
                    <a:pt x="31" y="269"/>
                  </a:cubicBezTo>
                  <a:cubicBezTo>
                    <a:pt x="58" y="375"/>
                    <a:pt x="130" y="458"/>
                    <a:pt x="228" y="458"/>
                  </a:cubicBezTo>
                  <a:cubicBezTo>
                    <a:pt x="243" y="458"/>
                    <a:pt x="258" y="456"/>
                    <a:pt x="274" y="452"/>
                  </a:cubicBezTo>
                  <a:cubicBezTo>
                    <a:pt x="396" y="421"/>
                    <a:pt x="457" y="330"/>
                    <a:pt x="487" y="239"/>
                  </a:cubicBezTo>
                  <a:cubicBezTo>
                    <a:pt x="487" y="148"/>
                    <a:pt x="457" y="87"/>
                    <a:pt x="365" y="26"/>
                  </a:cubicBezTo>
                  <a:cubicBezTo>
                    <a:pt x="337" y="7"/>
                    <a:pt x="312" y="0"/>
                    <a:pt x="2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3"/>
            <p:cNvSpPr/>
            <p:nvPr/>
          </p:nvSpPr>
          <p:spPr>
            <a:xfrm>
              <a:off x="5316675" y="3915350"/>
              <a:ext cx="13500" cy="11375"/>
            </a:xfrm>
            <a:custGeom>
              <a:avLst/>
              <a:gdLst/>
              <a:ahLst/>
              <a:cxnLst/>
              <a:rect l="l" t="t" r="r" b="b"/>
              <a:pathLst>
                <a:path w="540" h="455" extrusionOk="0">
                  <a:moveTo>
                    <a:pt x="277" y="88"/>
                  </a:moveTo>
                  <a:cubicBezTo>
                    <a:pt x="294" y="100"/>
                    <a:pt x="310" y="115"/>
                    <a:pt x="327" y="148"/>
                  </a:cubicBezTo>
                  <a:cubicBezTo>
                    <a:pt x="357" y="209"/>
                    <a:pt x="327" y="209"/>
                    <a:pt x="296" y="239"/>
                  </a:cubicBezTo>
                  <a:cubicBezTo>
                    <a:pt x="288" y="244"/>
                    <a:pt x="281" y="245"/>
                    <a:pt x="274" y="245"/>
                  </a:cubicBezTo>
                  <a:cubicBezTo>
                    <a:pt x="241" y="245"/>
                    <a:pt x="236" y="192"/>
                    <a:pt x="236" y="160"/>
                  </a:cubicBezTo>
                  <a:lnTo>
                    <a:pt x="236" y="160"/>
                  </a:lnTo>
                  <a:cubicBezTo>
                    <a:pt x="271" y="157"/>
                    <a:pt x="296" y="138"/>
                    <a:pt x="296" y="118"/>
                  </a:cubicBezTo>
                  <a:cubicBezTo>
                    <a:pt x="296" y="118"/>
                    <a:pt x="290" y="105"/>
                    <a:pt x="277" y="88"/>
                  </a:cubicBezTo>
                  <a:close/>
                  <a:moveTo>
                    <a:pt x="322" y="1"/>
                  </a:moveTo>
                  <a:cubicBezTo>
                    <a:pt x="273" y="1"/>
                    <a:pt x="245" y="27"/>
                    <a:pt x="237" y="47"/>
                  </a:cubicBezTo>
                  <a:lnTo>
                    <a:pt x="237" y="47"/>
                  </a:lnTo>
                  <a:cubicBezTo>
                    <a:pt x="228" y="40"/>
                    <a:pt x="217" y="32"/>
                    <a:pt x="205" y="27"/>
                  </a:cubicBezTo>
                  <a:lnTo>
                    <a:pt x="175" y="27"/>
                  </a:lnTo>
                  <a:lnTo>
                    <a:pt x="144" y="57"/>
                  </a:lnTo>
                  <a:cubicBezTo>
                    <a:pt x="0" y="201"/>
                    <a:pt x="102" y="454"/>
                    <a:pt x="294" y="454"/>
                  </a:cubicBezTo>
                  <a:cubicBezTo>
                    <a:pt x="305" y="454"/>
                    <a:pt x="316" y="454"/>
                    <a:pt x="327" y="452"/>
                  </a:cubicBezTo>
                  <a:cubicBezTo>
                    <a:pt x="418" y="422"/>
                    <a:pt x="509" y="330"/>
                    <a:pt x="540" y="239"/>
                  </a:cubicBezTo>
                  <a:cubicBezTo>
                    <a:pt x="540" y="148"/>
                    <a:pt x="479" y="87"/>
                    <a:pt x="418" y="27"/>
                  </a:cubicBezTo>
                  <a:cubicBezTo>
                    <a:pt x="380" y="8"/>
                    <a:pt x="348" y="1"/>
                    <a:pt x="3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3"/>
            <p:cNvSpPr/>
            <p:nvPr/>
          </p:nvSpPr>
          <p:spPr>
            <a:xfrm>
              <a:off x="5326350" y="4028575"/>
              <a:ext cx="12175" cy="10750"/>
            </a:xfrm>
            <a:custGeom>
              <a:avLst/>
              <a:gdLst/>
              <a:ahLst/>
              <a:cxnLst/>
              <a:rect l="l" t="t" r="r" b="b"/>
              <a:pathLst>
                <a:path w="487" h="430" extrusionOk="0">
                  <a:moveTo>
                    <a:pt x="300" y="0"/>
                  </a:moveTo>
                  <a:cubicBezTo>
                    <a:pt x="242" y="0"/>
                    <a:pt x="213" y="36"/>
                    <a:pt x="213" y="57"/>
                  </a:cubicBezTo>
                  <a:cubicBezTo>
                    <a:pt x="213" y="87"/>
                    <a:pt x="274" y="57"/>
                    <a:pt x="305" y="118"/>
                  </a:cubicBezTo>
                  <a:cubicBezTo>
                    <a:pt x="335" y="178"/>
                    <a:pt x="274" y="209"/>
                    <a:pt x="244" y="239"/>
                  </a:cubicBezTo>
                  <a:cubicBezTo>
                    <a:pt x="217" y="239"/>
                    <a:pt x="190" y="192"/>
                    <a:pt x="184" y="139"/>
                  </a:cubicBezTo>
                  <a:lnTo>
                    <a:pt x="184" y="139"/>
                  </a:lnTo>
                  <a:cubicBezTo>
                    <a:pt x="219" y="130"/>
                    <a:pt x="244" y="118"/>
                    <a:pt x="244" y="118"/>
                  </a:cubicBezTo>
                  <a:cubicBezTo>
                    <a:pt x="244" y="87"/>
                    <a:pt x="213" y="57"/>
                    <a:pt x="153" y="26"/>
                  </a:cubicBezTo>
                  <a:lnTo>
                    <a:pt x="122" y="26"/>
                  </a:lnTo>
                  <a:lnTo>
                    <a:pt x="92" y="57"/>
                  </a:lnTo>
                  <a:cubicBezTo>
                    <a:pt x="31" y="87"/>
                    <a:pt x="1" y="178"/>
                    <a:pt x="31" y="270"/>
                  </a:cubicBezTo>
                  <a:cubicBezTo>
                    <a:pt x="56" y="370"/>
                    <a:pt x="144" y="429"/>
                    <a:pt x="225" y="429"/>
                  </a:cubicBezTo>
                  <a:cubicBezTo>
                    <a:pt x="242" y="429"/>
                    <a:pt x="259" y="427"/>
                    <a:pt x="274" y="422"/>
                  </a:cubicBezTo>
                  <a:cubicBezTo>
                    <a:pt x="396" y="422"/>
                    <a:pt x="457" y="330"/>
                    <a:pt x="487" y="239"/>
                  </a:cubicBezTo>
                  <a:cubicBezTo>
                    <a:pt x="487" y="148"/>
                    <a:pt x="457" y="57"/>
                    <a:pt x="396" y="26"/>
                  </a:cubicBezTo>
                  <a:cubicBezTo>
                    <a:pt x="358" y="8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3"/>
            <p:cNvSpPr/>
            <p:nvPr/>
          </p:nvSpPr>
          <p:spPr>
            <a:xfrm>
              <a:off x="5288350" y="3668375"/>
              <a:ext cx="12200" cy="11325"/>
            </a:xfrm>
            <a:custGeom>
              <a:avLst/>
              <a:gdLst/>
              <a:ahLst/>
              <a:cxnLst/>
              <a:rect l="l" t="t" r="r" b="b"/>
              <a:pathLst>
                <a:path w="488" h="453" extrusionOk="0">
                  <a:moveTo>
                    <a:pt x="235" y="89"/>
                  </a:moveTo>
                  <a:cubicBezTo>
                    <a:pt x="246" y="96"/>
                    <a:pt x="260" y="104"/>
                    <a:pt x="274" y="118"/>
                  </a:cubicBezTo>
                  <a:cubicBezTo>
                    <a:pt x="305" y="179"/>
                    <a:pt x="274" y="209"/>
                    <a:pt x="244" y="240"/>
                  </a:cubicBezTo>
                  <a:cubicBezTo>
                    <a:pt x="240" y="244"/>
                    <a:pt x="236" y="246"/>
                    <a:pt x="232" y="246"/>
                  </a:cubicBezTo>
                  <a:cubicBezTo>
                    <a:pt x="210" y="246"/>
                    <a:pt x="191" y="195"/>
                    <a:pt x="185" y="147"/>
                  </a:cubicBezTo>
                  <a:lnTo>
                    <a:pt x="185" y="147"/>
                  </a:lnTo>
                  <a:cubicBezTo>
                    <a:pt x="219" y="145"/>
                    <a:pt x="244" y="138"/>
                    <a:pt x="244" y="118"/>
                  </a:cubicBezTo>
                  <a:cubicBezTo>
                    <a:pt x="244" y="109"/>
                    <a:pt x="241" y="99"/>
                    <a:pt x="235" y="89"/>
                  </a:cubicBezTo>
                  <a:close/>
                  <a:moveTo>
                    <a:pt x="290" y="1"/>
                  </a:moveTo>
                  <a:cubicBezTo>
                    <a:pt x="243" y="1"/>
                    <a:pt x="214" y="36"/>
                    <a:pt x="214" y="57"/>
                  </a:cubicBezTo>
                  <a:cubicBezTo>
                    <a:pt x="214" y="61"/>
                    <a:pt x="214" y="64"/>
                    <a:pt x="215" y="66"/>
                  </a:cubicBezTo>
                  <a:lnTo>
                    <a:pt x="215" y="66"/>
                  </a:lnTo>
                  <a:cubicBezTo>
                    <a:pt x="200" y="53"/>
                    <a:pt x="179" y="40"/>
                    <a:pt x="153" y="27"/>
                  </a:cubicBezTo>
                  <a:lnTo>
                    <a:pt x="122" y="27"/>
                  </a:lnTo>
                  <a:lnTo>
                    <a:pt x="92" y="57"/>
                  </a:lnTo>
                  <a:cubicBezTo>
                    <a:pt x="31" y="118"/>
                    <a:pt x="1" y="209"/>
                    <a:pt x="31" y="270"/>
                  </a:cubicBezTo>
                  <a:cubicBezTo>
                    <a:pt x="31" y="392"/>
                    <a:pt x="153" y="453"/>
                    <a:pt x="274" y="453"/>
                  </a:cubicBezTo>
                  <a:cubicBezTo>
                    <a:pt x="396" y="422"/>
                    <a:pt x="457" y="331"/>
                    <a:pt x="487" y="240"/>
                  </a:cubicBezTo>
                  <a:cubicBezTo>
                    <a:pt x="487" y="149"/>
                    <a:pt x="457" y="88"/>
                    <a:pt x="366" y="27"/>
                  </a:cubicBezTo>
                  <a:cubicBezTo>
                    <a:pt x="337" y="8"/>
                    <a:pt x="312" y="1"/>
                    <a:pt x="2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3"/>
            <p:cNvSpPr/>
            <p:nvPr/>
          </p:nvSpPr>
          <p:spPr>
            <a:xfrm>
              <a:off x="4883325" y="4245950"/>
              <a:ext cx="1067675" cy="289550"/>
            </a:xfrm>
            <a:custGeom>
              <a:avLst/>
              <a:gdLst/>
              <a:ahLst/>
              <a:cxnLst/>
              <a:rect l="l" t="t" r="r" b="b"/>
              <a:pathLst>
                <a:path w="42707" h="11582" extrusionOk="0">
                  <a:moveTo>
                    <a:pt x="22951" y="1"/>
                  </a:moveTo>
                  <a:cubicBezTo>
                    <a:pt x="14071" y="1"/>
                    <a:pt x="3831" y="177"/>
                    <a:pt x="3831" y="177"/>
                  </a:cubicBezTo>
                  <a:cubicBezTo>
                    <a:pt x="3831" y="177"/>
                    <a:pt x="1" y="10754"/>
                    <a:pt x="9302" y="11180"/>
                  </a:cubicBezTo>
                  <a:cubicBezTo>
                    <a:pt x="15405" y="11469"/>
                    <a:pt x="22976" y="11530"/>
                    <a:pt x="28261" y="11530"/>
                  </a:cubicBezTo>
                  <a:cubicBezTo>
                    <a:pt x="30189" y="11530"/>
                    <a:pt x="31813" y="11522"/>
                    <a:pt x="32950" y="11514"/>
                  </a:cubicBezTo>
                  <a:cubicBezTo>
                    <a:pt x="33837" y="11514"/>
                    <a:pt x="34650" y="11582"/>
                    <a:pt x="35443" y="11582"/>
                  </a:cubicBezTo>
                  <a:cubicBezTo>
                    <a:pt x="36415" y="11582"/>
                    <a:pt x="37355" y="11480"/>
                    <a:pt x="38360" y="11028"/>
                  </a:cubicBezTo>
                  <a:cubicBezTo>
                    <a:pt x="40336" y="10146"/>
                    <a:pt x="42342" y="8687"/>
                    <a:pt x="42494" y="6377"/>
                  </a:cubicBezTo>
                  <a:cubicBezTo>
                    <a:pt x="42707" y="3368"/>
                    <a:pt x="40731" y="572"/>
                    <a:pt x="33801" y="177"/>
                  </a:cubicBezTo>
                  <a:cubicBezTo>
                    <a:pt x="31491" y="45"/>
                    <a:pt x="27391" y="1"/>
                    <a:pt x="22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3"/>
            <p:cNvSpPr/>
            <p:nvPr/>
          </p:nvSpPr>
          <p:spPr>
            <a:xfrm>
              <a:off x="5020125" y="4249500"/>
              <a:ext cx="8375" cy="17700"/>
            </a:xfrm>
            <a:custGeom>
              <a:avLst/>
              <a:gdLst/>
              <a:ahLst/>
              <a:cxnLst/>
              <a:rect l="l" t="t" r="r" b="b"/>
              <a:pathLst>
                <a:path w="335" h="708" extrusionOk="0">
                  <a:moveTo>
                    <a:pt x="266" y="1"/>
                  </a:moveTo>
                  <a:cubicBezTo>
                    <a:pt x="230" y="1"/>
                    <a:pt x="145" y="170"/>
                    <a:pt x="61" y="339"/>
                  </a:cubicBezTo>
                  <a:cubicBezTo>
                    <a:pt x="0" y="521"/>
                    <a:pt x="0" y="703"/>
                    <a:pt x="31" y="703"/>
                  </a:cubicBezTo>
                  <a:cubicBezTo>
                    <a:pt x="36" y="706"/>
                    <a:pt x="41" y="707"/>
                    <a:pt x="47" y="707"/>
                  </a:cubicBezTo>
                  <a:cubicBezTo>
                    <a:pt x="107" y="707"/>
                    <a:pt x="188" y="566"/>
                    <a:pt x="243" y="399"/>
                  </a:cubicBezTo>
                  <a:cubicBezTo>
                    <a:pt x="335" y="187"/>
                    <a:pt x="335" y="35"/>
                    <a:pt x="274" y="4"/>
                  </a:cubicBezTo>
                  <a:cubicBezTo>
                    <a:pt x="271" y="2"/>
                    <a:pt x="269" y="1"/>
                    <a:pt x="2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3"/>
            <p:cNvSpPr/>
            <p:nvPr/>
          </p:nvSpPr>
          <p:spPr>
            <a:xfrm>
              <a:off x="5005675" y="4304300"/>
              <a:ext cx="6875" cy="38025"/>
            </a:xfrm>
            <a:custGeom>
              <a:avLst/>
              <a:gdLst/>
              <a:ahLst/>
              <a:cxnLst/>
              <a:rect l="l" t="t" r="r" b="b"/>
              <a:pathLst>
                <a:path w="275" h="1521" extrusionOk="0">
                  <a:moveTo>
                    <a:pt x="213" y="1"/>
                  </a:moveTo>
                  <a:cubicBezTo>
                    <a:pt x="92" y="244"/>
                    <a:pt x="1" y="517"/>
                    <a:pt x="31" y="761"/>
                  </a:cubicBezTo>
                  <a:cubicBezTo>
                    <a:pt x="1" y="1186"/>
                    <a:pt x="61" y="1520"/>
                    <a:pt x="122" y="1520"/>
                  </a:cubicBezTo>
                  <a:cubicBezTo>
                    <a:pt x="213" y="1277"/>
                    <a:pt x="244" y="1034"/>
                    <a:pt x="213" y="761"/>
                  </a:cubicBezTo>
                  <a:cubicBezTo>
                    <a:pt x="244" y="365"/>
                    <a:pt x="274" y="1"/>
                    <a:pt x="2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3"/>
            <p:cNvSpPr/>
            <p:nvPr/>
          </p:nvSpPr>
          <p:spPr>
            <a:xfrm>
              <a:off x="5016325" y="4379525"/>
              <a:ext cx="25100" cy="31275"/>
            </a:xfrm>
            <a:custGeom>
              <a:avLst/>
              <a:gdLst/>
              <a:ahLst/>
              <a:cxnLst/>
              <a:rect l="l" t="t" r="r" b="b"/>
              <a:pathLst>
                <a:path w="1004" h="1251" extrusionOk="0">
                  <a:moveTo>
                    <a:pt x="61" y="1"/>
                  </a:moveTo>
                  <a:cubicBezTo>
                    <a:pt x="0" y="31"/>
                    <a:pt x="122" y="366"/>
                    <a:pt x="365" y="730"/>
                  </a:cubicBezTo>
                  <a:cubicBezTo>
                    <a:pt x="591" y="1069"/>
                    <a:pt x="869" y="1250"/>
                    <a:pt x="932" y="1250"/>
                  </a:cubicBezTo>
                  <a:cubicBezTo>
                    <a:pt x="937" y="1250"/>
                    <a:pt x="940" y="1249"/>
                    <a:pt x="942" y="1247"/>
                  </a:cubicBezTo>
                  <a:cubicBezTo>
                    <a:pt x="1003" y="1217"/>
                    <a:pt x="760" y="943"/>
                    <a:pt x="517" y="609"/>
                  </a:cubicBezTo>
                  <a:cubicBezTo>
                    <a:pt x="274" y="274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3"/>
            <p:cNvSpPr/>
            <p:nvPr/>
          </p:nvSpPr>
          <p:spPr>
            <a:xfrm>
              <a:off x="5073300" y="4428725"/>
              <a:ext cx="38025" cy="10125"/>
            </a:xfrm>
            <a:custGeom>
              <a:avLst/>
              <a:gdLst/>
              <a:ahLst/>
              <a:cxnLst/>
              <a:rect l="l" t="t" r="r" b="b"/>
              <a:pathLst>
                <a:path w="1521" h="405" extrusionOk="0">
                  <a:moveTo>
                    <a:pt x="163" y="1"/>
                  </a:moveTo>
                  <a:cubicBezTo>
                    <a:pt x="118" y="1"/>
                    <a:pt x="74" y="3"/>
                    <a:pt x="31" y="9"/>
                  </a:cubicBezTo>
                  <a:cubicBezTo>
                    <a:pt x="1" y="69"/>
                    <a:pt x="335" y="221"/>
                    <a:pt x="761" y="313"/>
                  </a:cubicBezTo>
                  <a:cubicBezTo>
                    <a:pt x="1016" y="371"/>
                    <a:pt x="1258" y="405"/>
                    <a:pt x="1398" y="405"/>
                  </a:cubicBezTo>
                  <a:cubicBezTo>
                    <a:pt x="1475" y="405"/>
                    <a:pt x="1521" y="395"/>
                    <a:pt x="1521" y="373"/>
                  </a:cubicBezTo>
                  <a:cubicBezTo>
                    <a:pt x="1521" y="313"/>
                    <a:pt x="1186" y="221"/>
                    <a:pt x="791" y="130"/>
                  </a:cubicBezTo>
                  <a:cubicBezTo>
                    <a:pt x="591" y="55"/>
                    <a:pt x="370" y="1"/>
                    <a:pt x="16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3"/>
            <p:cNvSpPr/>
            <p:nvPr/>
          </p:nvSpPr>
          <p:spPr>
            <a:xfrm>
              <a:off x="5149300" y="4440325"/>
              <a:ext cx="38025" cy="5350"/>
            </a:xfrm>
            <a:custGeom>
              <a:avLst/>
              <a:gdLst/>
              <a:ahLst/>
              <a:cxnLst/>
              <a:rect l="l" t="t" r="r" b="b"/>
              <a:pathLst>
                <a:path w="1521" h="214" extrusionOk="0">
                  <a:moveTo>
                    <a:pt x="760" y="0"/>
                  </a:moveTo>
                  <a:cubicBezTo>
                    <a:pt x="365" y="0"/>
                    <a:pt x="0" y="31"/>
                    <a:pt x="0" y="92"/>
                  </a:cubicBezTo>
                  <a:cubicBezTo>
                    <a:pt x="0" y="152"/>
                    <a:pt x="365" y="213"/>
                    <a:pt x="760" y="213"/>
                  </a:cubicBezTo>
                  <a:cubicBezTo>
                    <a:pt x="1186" y="213"/>
                    <a:pt x="1520" y="183"/>
                    <a:pt x="1520" y="122"/>
                  </a:cubicBezTo>
                  <a:cubicBezTo>
                    <a:pt x="1277" y="31"/>
                    <a:pt x="1034" y="0"/>
                    <a:pt x="76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3"/>
            <p:cNvSpPr/>
            <p:nvPr/>
          </p:nvSpPr>
          <p:spPr>
            <a:xfrm>
              <a:off x="5226050" y="4441275"/>
              <a:ext cx="38025" cy="5150"/>
            </a:xfrm>
            <a:custGeom>
              <a:avLst/>
              <a:gdLst/>
              <a:ahLst/>
              <a:cxnLst/>
              <a:rect l="l" t="t" r="r" b="b"/>
              <a:pathLst>
                <a:path w="1521" h="206" extrusionOk="0">
                  <a:moveTo>
                    <a:pt x="772" y="0"/>
                  </a:moveTo>
                  <a:cubicBezTo>
                    <a:pt x="517" y="0"/>
                    <a:pt x="259" y="38"/>
                    <a:pt x="0" y="114"/>
                  </a:cubicBezTo>
                  <a:cubicBezTo>
                    <a:pt x="0" y="175"/>
                    <a:pt x="365" y="206"/>
                    <a:pt x="760" y="206"/>
                  </a:cubicBezTo>
                  <a:cubicBezTo>
                    <a:pt x="1186" y="206"/>
                    <a:pt x="1520" y="175"/>
                    <a:pt x="1520" y="114"/>
                  </a:cubicBezTo>
                  <a:cubicBezTo>
                    <a:pt x="1277" y="38"/>
                    <a:pt x="1026" y="0"/>
                    <a:pt x="7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3"/>
            <p:cNvSpPr/>
            <p:nvPr/>
          </p:nvSpPr>
          <p:spPr>
            <a:xfrm>
              <a:off x="5303550" y="4441575"/>
              <a:ext cx="38025" cy="5900"/>
            </a:xfrm>
            <a:custGeom>
              <a:avLst/>
              <a:gdLst/>
              <a:ahLst/>
              <a:cxnLst/>
              <a:rect l="l" t="t" r="r" b="b"/>
              <a:pathLst>
                <a:path w="1521" h="236" extrusionOk="0">
                  <a:moveTo>
                    <a:pt x="568" y="0"/>
                  </a:moveTo>
                  <a:cubicBezTo>
                    <a:pt x="361" y="0"/>
                    <a:pt x="163" y="40"/>
                    <a:pt x="1" y="133"/>
                  </a:cubicBezTo>
                  <a:cubicBezTo>
                    <a:pt x="160" y="201"/>
                    <a:pt x="354" y="235"/>
                    <a:pt x="556" y="235"/>
                  </a:cubicBezTo>
                  <a:cubicBezTo>
                    <a:pt x="624" y="235"/>
                    <a:pt x="692" y="232"/>
                    <a:pt x="761" y="224"/>
                  </a:cubicBezTo>
                  <a:cubicBezTo>
                    <a:pt x="1156" y="224"/>
                    <a:pt x="1521" y="194"/>
                    <a:pt x="1521" y="133"/>
                  </a:cubicBezTo>
                  <a:cubicBezTo>
                    <a:pt x="1320" y="58"/>
                    <a:pt x="1100" y="3"/>
                    <a:pt x="892" y="3"/>
                  </a:cubicBezTo>
                  <a:cubicBezTo>
                    <a:pt x="848" y="3"/>
                    <a:pt x="804" y="6"/>
                    <a:pt x="761" y="11"/>
                  </a:cubicBezTo>
                  <a:cubicBezTo>
                    <a:pt x="696" y="4"/>
                    <a:pt x="631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3"/>
            <p:cNvSpPr/>
            <p:nvPr/>
          </p:nvSpPr>
          <p:spPr>
            <a:xfrm>
              <a:off x="5380300" y="4442000"/>
              <a:ext cx="38025" cy="5475"/>
            </a:xfrm>
            <a:custGeom>
              <a:avLst/>
              <a:gdLst/>
              <a:ahLst/>
              <a:cxnLst/>
              <a:rect l="l" t="t" r="r" b="b"/>
              <a:pathLst>
                <a:path w="1521" h="219" extrusionOk="0">
                  <a:moveTo>
                    <a:pt x="970" y="0"/>
                  </a:moveTo>
                  <a:cubicBezTo>
                    <a:pt x="899" y="0"/>
                    <a:pt x="829" y="8"/>
                    <a:pt x="761" y="25"/>
                  </a:cubicBezTo>
                  <a:cubicBezTo>
                    <a:pt x="335" y="25"/>
                    <a:pt x="1" y="55"/>
                    <a:pt x="1" y="116"/>
                  </a:cubicBezTo>
                  <a:cubicBezTo>
                    <a:pt x="183" y="184"/>
                    <a:pt x="365" y="218"/>
                    <a:pt x="561" y="218"/>
                  </a:cubicBezTo>
                  <a:cubicBezTo>
                    <a:pt x="626" y="218"/>
                    <a:pt x="692" y="215"/>
                    <a:pt x="761" y="207"/>
                  </a:cubicBezTo>
                  <a:cubicBezTo>
                    <a:pt x="1156" y="207"/>
                    <a:pt x="1521" y="177"/>
                    <a:pt x="1521" y="116"/>
                  </a:cubicBezTo>
                  <a:cubicBezTo>
                    <a:pt x="1345" y="50"/>
                    <a:pt x="1154" y="0"/>
                    <a:pt x="97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3"/>
            <p:cNvSpPr/>
            <p:nvPr/>
          </p:nvSpPr>
          <p:spPr>
            <a:xfrm>
              <a:off x="5457050" y="4441550"/>
              <a:ext cx="38025" cy="5900"/>
            </a:xfrm>
            <a:custGeom>
              <a:avLst/>
              <a:gdLst/>
              <a:ahLst/>
              <a:cxnLst/>
              <a:rect l="l" t="t" r="r" b="b"/>
              <a:pathLst>
                <a:path w="1521" h="236" extrusionOk="0">
                  <a:moveTo>
                    <a:pt x="948" y="1"/>
                  </a:moveTo>
                  <a:cubicBezTo>
                    <a:pt x="884" y="1"/>
                    <a:pt x="821" y="5"/>
                    <a:pt x="761" y="12"/>
                  </a:cubicBezTo>
                  <a:cubicBezTo>
                    <a:pt x="335" y="12"/>
                    <a:pt x="1" y="73"/>
                    <a:pt x="1" y="103"/>
                  </a:cubicBezTo>
                  <a:cubicBezTo>
                    <a:pt x="186" y="196"/>
                    <a:pt x="372" y="236"/>
                    <a:pt x="572" y="236"/>
                  </a:cubicBezTo>
                  <a:cubicBezTo>
                    <a:pt x="633" y="236"/>
                    <a:pt x="696" y="232"/>
                    <a:pt x="761" y="225"/>
                  </a:cubicBezTo>
                  <a:cubicBezTo>
                    <a:pt x="1156" y="225"/>
                    <a:pt x="1520" y="164"/>
                    <a:pt x="1520" y="103"/>
                  </a:cubicBezTo>
                  <a:cubicBezTo>
                    <a:pt x="1338" y="35"/>
                    <a:pt x="1139" y="1"/>
                    <a:pt x="94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3"/>
            <p:cNvSpPr/>
            <p:nvPr/>
          </p:nvSpPr>
          <p:spPr>
            <a:xfrm>
              <a:off x="5533800" y="4440875"/>
              <a:ext cx="38025" cy="5825"/>
            </a:xfrm>
            <a:custGeom>
              <a:avLst/>
              <a:gdLst/>
              <a:ahLst/>
              <a:cxnLst/>
              <a:rect l="l" t="t" r="r" b="b"/>
              <a:pathLst>
                <a:path w="1521" h="233" extrusionOk="0">
                  <a:moveTo>
                    <a:pt x="618" y="1"/>
                  </a:moveTo>
                  <a:cubicBezTo>
                    <a:pt x="401" y="1"/>
                    <a:pt x="201" y="55"/>
                    <a:pt x="1" y="130"/>
                  </a:cubicBezTo>
                  <a:cubicBezTo>
                    <a:pt x="1" y="191"/>
                    <a:pt x="335" y="222"/>
                    <a:pt x="761" y="222"/>
                  </a:cubicBezTo>
                  <a:cubicBezTo>
                    <a:pt x="818" y="229"/>
                    <a:pt x="877" y="233"/>
                    <a:pt x="937" y="233"/>
                  </a:cubicBezTo>
                  <a:cubicBezTo>
                    <a:pt x="1131" y="233"/>
                    <a:pt x="1335" y="193"/>
                    <a:pt x="1520" y="100"/>
                  </a:cubicBezTo>
                  <a:cubicBezTo>
                    <a:pt x="1520" y="70"/>
                    <a:pt x="1186" y="9"/>
                    <a:pt x="761" y="9"/>
                  </a:cubicBezTo>
                  <a:cubicBezTo>
                    <a:pt x="712" y="4"/>
                    <a:pt x="665" y="1"/>
                    <a:pt x="6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3"/>
            <p:cNvSpPr/>
            <p:nvPr/>
          </p:nvSpPr>
          <p:spPr>
            <a:xfrm>
              <a:off x="5610550" y="4440325"/>
              <a:ext cx="38025" cy="5625"/>
            </a:xfrm>
            <a:custGeom>
              <a:avLst/>
              <a:gdLst/>
              <a:ahLst/>
              <a:cxnLst/>
              <a:rect l="l" t="t" r="r" b="b"/>
              <a:pathLst>
                <a:path w="1521" h="225" extrusionOk="0">
                  <a:moveTo>
                    <a:pt x="761" y="0"/>
                  </a:moveTo>
                  <a:cubicBezTo>
                    <a:pt x="335" y="31"/>
                    <a:pt x="1" y="61"/>
                    <a:pt x="1" y="122"/>
                  </a:cubicBezTo>
                  <a:cubicBezTo>
                    <a:pt x="183" y="190"/>
                    <a:pt x="365" y="225"/>
                    <a:pt x="561" y="225"/>
                  </a:cubicBezTo>
                  <a:cubicBezTo>
                    <a:pt x="626" y="225"/>
                    <a:pt x="692" y="221"/>
                    <a:pt x="761" y="213"/>
                  </a:cubicBezTo>
                  <a:cubicBezTo>
                    <a:pt x="818" y="220"/>
                    <a:pt x="877" y="224"/>
                    <a:pt x="937" y="224"/>
                  </a:cubicBezTo>
                  <a:cubicBezTo>
                    <a:pt x="1131" y="224"/>
                    <a:pt x="1335" y="185"/>
                    <a:pt x="1520" y="92"/>
                  </a:cubicBezTo>
                  <a:cubicBezTo>
                    <a:pt x="1520" y="31"/>
                    <a:pt x="1186" y="0"/>
                    <a:pt x="7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5687300" y="4439275"/>
              <a:ext cx="38025" cy="5825"/>
            </a:xfrm>
            <a:custGeom>
              <a:avLst/>
              <a:gdLst/>
              <a:ahLst/>
              <a:cxnLst/>
              <a:rect l="l" t="t" r="r" b="b"/>
              <a:pathLst>
                <a:path w="1521" h="233" extrusionOk="0">
                  <a:moveTo>
                    <a:pt x="948" y="1"/>
                  </a:moveTo>
                  <a:cubicBezTo>
                    <a:pt x="884" y="1"/>
                    <a:pt x="821" y="4"/>
                    <a:pt x="760" y="12"/>
                  </a:cubicBezTo>
                  <a:cubicBezTo>
                    <a:pt x="335" y="12"/>
                    <a:pt x="1" y="73"/>
                    <a:pt x="1" y="134"/>
                  </a:cubicBezTo>
                  <a:cubicBezTo>
                    <a:pt x="1" y="194"/>
                    <a:pt x="335" y="225"/>
                    <a:pt x="760" y="225"/>
                  </a:cubicBezTo>
                  <a:cubicBezTo>
                    <a:pt x="804" y="230"/>
                    <a:pt x="848" y="233"/>
                    <a:pt x="892" y="233"/>
                  </a:cubicBezTo>
                  <a:cubicBezTo>
                    <a:pt x="1100" y="233"/>
                    <a:pt x="1320" y="178"/>
                    <a:pt x="1520" y="103"/>
                  </a:cubicBezTo>
                  <a:cubicBezTo>
                    <a:pt x="1338" y="35"/>
                    <a:pt x="1139" y="1"/>
                    <a:pt x="94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5764050" y="4439000"/>
              <a:ext cx="38025" cy="5425"/>
            </a:xfrm>
            <a:custGeom>
              <a:avLst/>
              <a:gdLst/>
              <a:ahLst/>
              <a:cxnLst/>
              <a:rect l="l" t="t" r="r" b="b"/>
              <a:pathLst>
                <a:path w="1521" h="217" extrusionOk="0">
                  <a:moveTo>
                    <a:pt x="749" y="0"/>
                  </a:moveTo>
                  <a:cubicBezTo>
                    <a:pt x="494" y="0"/>
                    <a:pt x="244" y="38"/>
                    <a:pt x="1" y="114"/>
                  </a:cubicBezTo>
                  <a:cubicBezTo>
                    <a:pt x="183" y="183"/>
                    <a:pt x="365" y="217"/>
                    <a:pt x="561" y="217"/>
                  </a:cubicBezTo>
                  <a:cubicBezTo>
                    <a:pt x="626" y="217"/>
                    <a:pt x="692" y="213"/>
                    <a:pt x="760" y="205"/>
                  </a:cubicBezTo>
                  <a:cubicBezTo>
                    <a:pt x="1125" y="179"/>
                    <a:pt x="1422" y="153"/>
                    <a:pt x="1500" y="108"/>
                  </a:cubicBezTo>
                  <a:lnTo>
                    <a:pt x="1500" y="108"/>
                  </a:lnTo>
                  <a:cubicBezTo>
                    <a:pt x="1507" y="110"/>
                    <a:pt x="1514" y="112"/>
                    <a:pt x="1520" y="114"/>
                  </a:cubicBezTo>
                  <a:lnTo>
                    <a:pt x="1520" y="84"/>
                  </a:lnTo>
                  <a:cubicBezTo>
                    <a:pt x="1520" y="93"/>
                    <a:pt x="1513" y="101"/>
                    <a:pt x="1500" y="108"/>
                  </a:cubicBezTo>
                  <a:lnTo>
                    <a:pt x="1500" y="108"/>
                  </a:lnTo>
                  <a:cubicBezTo>
                    <a:pt x="1249" y="36"/>
                    <a:pt x="997" y="0"/>
                    <a:pt x="74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3"/>
            <p:cNvSpPr/>
            <p:nvPr/>
          </p:nvSpPr>
          <p:spPr>
            <a:xfrm>
              <a:off x="5840800" y="4438525"/>
              <a:ext cx="38025" cy="5625"/>
            </a:xfrm>
            <a:custGeom>
              <a:avLst/>
              <a:gdLst/>
              <a:ahLst/>
              <a:cxnLst/>
              <a:rect l="l" t="t" r="r" b="b"/>
              <a:pathLst>
                <a:path w="1521" h="225" extrusionOk="0">
                  <a:moveTo>
                    <a:pt x="560" y="0"/>
                  </a:moveTo>
                  <a:cubicBezTo>
                    <a:pt x="365" y="0"/>
                    <a:pt x="183" y="34"/>
                    <a:pt x="1" y="103"/>
                  </a:cubicBezTo>
                  <a:cubicBezTo>
                    <a:pt x="244" y="194"/>
                    <a:pt x="487" y="224"/>
                    <a:pt x="760" y="224"/>
                  </a:cubicBezTo>
                  <a:cubicBezTo>
                    <a:pt x="1186" y="194"/>
                    <a:pt x="1520" y="164"/>
                    <a:pt x="1520" y="103"/>
                  </a:cubicBezTo>
                  <a:cubicBezTo>
                    <a:pt x="1338" y="34"/>
                    <a:pt x="1138" y="0"/>
                    <a:pt x="948" y="0"/>
                  </a:cubicBezTo>
                  <a:cubicBezTo>
                    <a:pt x="884" y="0"/>
                    <a:pt x="821" y="4"/>
                    <a:pt x="760" y="12"/>
                  </a:cubicBezTo>
                  <a:cubicBezTo>
                    <a:pt x="692" y="4"/>
                    <a:pt x="626" y="0"/>
                    <a:pt x="56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3"/>
            <p:cNvSpPr/>
            <p:nvPr/>
          </p:nvSpPr>
          <p:spPr>
            <a:xfrm>
              <a:off x="5916800" y="4438050"/>
              <a:ext cx="19000" cy="5350"/>
            </a:xfrm>
            <a:custGeom>
              <a:avLst/>
              <a:gdLst/>
              <a:ahLst/>
              <a:cxnLst/>
              <a:rect l="l" t="t" r="r" b="b"/>
              <a:pathLst>
                <a:path w="760" h="214" extrusionOk="0">
                  <a:moveTo>
                    <a:pt x="395" y="0"/>
                  </a:moveTo>
                  <a:cubicBezTo>
                    <a:pt x="182" y="0"/>
                    <a:pt x="0" y="61"/>
                    <a:pt x="0" y="91"/>
                  </a:cubicBezTo>
                  <a:cubicBezTo>
                    <a:pt x="0" y="152"/>
                    <a:pt x="182" y="213"/>
                    <a:pt x="395" y="213"/>
                  </a:cubicBezTo>
                  <a:cubicBezTo>
                    <a:pt x="608" y="213"/>
                    <a:pt x="760" y="152"/>
                    <a:pt x="760" y="91"/>
                  </a:cubicBezTo>
                  <a:cubicBezTo>
                    <a:pt x="760" y="61"/>
                    <a:pt x="608" y="0"/>
                    <a:pt x="3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3"/>
            <p:cNvSpPr/>
            <p:nvPr/>
          </p:nvSpPr>
          <p:spPr>
            <a:xfrm>
              <a:off x="4989725" y="4248075"/>
              <a:ext cx="933925" cy="215275"/>
            </a:xfrm>
            <a:custGeom>
              <a:avLst/>
              <a:gdLst/>
              <a:ahLst/>
              <a:cxnLst/>
              <a:rect l="l" t="t" r="r" b="b"/>
              <a:pathLst>
                <a:path w="37357" h="8611" extrusionOk="0">
                  <a:moveTo>
                    <a:pt x="943" y="0"/>
                  </a:moveTo>
                  <a:lnTo>
                    <a:pt x="943" y="0"/>
                  </a:lnTo>
                  <a:cubicBezTo>
                    <a:pt x="943" y="0"/>
                    <a:pt x="912" y="31"/>
                    <a:pt x="912" y="122"/>
                  </a:cubicBezTo>
                  <a:cubicBezTo>
                    <a:pt x="943" y="92"/>
                    <a:pt x="943" y="61"/>
                    <a:pt x="943" y="0"/>
                  </a:cubicBezTo>
                  <a:close/>
                  <a:moveTo>
                    <a:pt x="912" y="122"/>
                  </a:moveTo>
                  <a:cubicBezTo>
                    <a:pt x="882" y="213"/>
                    <a:pt x="851" y="304"/>
                    <a:pt x="791" y="426"/>
                  </a:cubicBezTo>
                  <a:cubicBezTo>
                    <a:pt x="699" y="700"/>
                    <a:pt x="547" y="1125"/>
                    <a:pt x="426" y="1672"/>
                  </a:cubicBezTo>
                  <a:cubicBezTo>
                    <a:pt x="213" y="2310"/>
                    <a:pt x="92" y="2979"/>
                    <a:pt x="31" y="3678"/>
                  </a:cubicBezTo>
                  <a:cubicBezTo>
                    <a:pt x="0" y="4073"/>
                    <a:pt x="0" y="4529"/>
                    <a:pt x="31" y="4955"/>
                  </a:cubicBezTo>
                  <a:cubicBezTo>
                    <a:pt x="31" y="5411"/>
                    <a:pt x="152" y="5897"/>
                    <a:pt x="395" y="6323"/>
                  </a:cubicBezTo>
                  <a:cubicBezTo>
                    <a:pt x="669" y="6779"/>
                    <a:pt x="1034" y="7174"/>
                    <a:pt x="1429" y="7539"/>
                  </a:cubicBezTo>
                  <a:cubicBezTo>
                    <a:pt x="1915" y="7873"/>
                    <a:pt x="2432" y="8086"/>
                    <a:pt x="3010" y="8207"/>
                  </a:cubicBezTo>
                  <a:cubicBezTo>
                    <a:pt x="4129" y="8398"/>
                    <a:pt x="5248" y="8516"/>
                    <a:pt x="6367" y="8516"/>
                  </a:cubicBezTo>
                  <a:cubicBezTo>
                    <a:pt x="6494" y="8516"/>
                    <a:pt x="6621" y="8514"/>
                    <a:pt x="6748" y="8511"/>
                  </a:cubicBezTo>
                  <a:cubicBezTo>
                    <a:pt x="9393" y="8542"/>
                    <a:pt x="12280" y="8572"/>
                    <a:pt x="15320" y="8602"/>
                  </a:cubicBezTo>
                  <a:cubicBezTo>
                    <a:pt x="16481" y="8608"/>
                    <a:pt x="17622" y="8611"/>
                    <a:pt x="18736" y="8611"/>
                  </a:cubicBezTo>
                  <a:cubicBezTo>
                    <a:pt x="23455" y="8611"/>
                    <a:pt x="27691" y="8566"/>
                    <a:pt x="30913" y="8542"/>
                  </a:cubicBezTo>
                  <a:lnTo>
                    <a:pt x="35624" y="8481"/>
                  </a:lnTo>
                  <a:lnTo>
                    <a:pt x="36931" y="8450"/>
                  </a:lnTo>
                  <a:lnTo>
                    <a:pt x="37357" y="8450"/>
                  </a:lnTo>
                  <a:cubicBezTo>
                    <a:pt x="37326" y="8420"/>
                    <a:pt x="37296" y="8420"/>
                    <a:pt x="37265" y="8390"/>
                  </a:cubicBezTo>
                  <a:lnTo>
                    <a:pt x="30943" y="8390"/>
                  </a:lnTo>
                  <a:cubicBezTo>
                    <a:pt x="28268" y="8390"/>
                    <a:pt x="24932" y="8417"/>
                    <a:pt x="21203" y="8417"/>
                  </a:cubicBezTo>
                  <a:cubicBezTo>
                    <a:pt x="19339" y="8417"/>
                    <a:pt x="17377" y="8410"/>
                    <a:pt x="15350" y="8390"/>
                  </a:cubicBezTo>
                  <a:cubicBezTo>
                    <a:pt x="12311" y="8390"/>
                    <a:pt x="9423" y="8359"/>
                    <a:pt x="6779" y="8329"/>
                  </a:cubicBezTo>
                  <a:cubicBezTo>
                    <a:pt x="6623" y="8333"/>
                    <a:pt x="6467" y="8334"/>
                    <a:pt x="6311" y="8334"/>
                  </a:cubicBezTo>
                  <a:cubicBezTo>
                    <a:pt x="5221" y="8334"/>
                    <a:pt x="4134" y="8241"/>
                    <a:pt x="3070" y="8055"/>
                  </a:cubicBezTo>
                  <a:cubicBezTo>
                    <a:pt x="2523" y="7934"/>
                    <a:pt x="2006" y="7721"/>
                    <a:pt x="1551" y="7417"/>
                  </a:cubicBezTo>
                  <a:cubicBezTo>
                    <a:pt x="1155" y="7083"/>
                    <a:pt x="791" y="6687"/>
                    <a:pt x="517" y="6262"/>
                  </a:cubicBezTo>
                  <a:cubicBezTo>
                    <a:pt x="304" y="5867"/>
                    <a:pt x="183" y="5411"/>
                    <a:pt x="183" y="4924"/>
                  </a:cubicBezTo>
                  <a:cubicBezTo>
                    <a:pt x="152" y="4499"/>
                    <a:pt x="152" y="4104"/>
                    <a:pt x="152" y="3678"/>
                  </a:cubicBezTo>
                  <a:cubicBezTo>
                    <a:pt x="213" y="3010"/>
                    <a:pt x="335" y="2341"/>
                    <a:pt x="487" y="1672"/>
                  </a:cubicBezTo>
                  <a:cubicBezTo>
                    <a:pt x="639" y="1155"/>
                    <a:pt x="760" y="730"/>
                    <a:pt x="821" y="456"/>
                  </a:cubicBezTo>
                  <a:lnTo>
                    <a:pt x="912" y="12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3"/>
            <p:cNvSpPr/>
            <p:nvPr/>
          </p:nvSpPr>
          <p:spPr>
            <a:xfrm>
              <a:off x="4919050" y="3755675"/>
              <a:ext cx="543350" cy="448100"/>
            </a:xfrm>
            <a:custGeom>
              <a:avLst/>
              <a:gdLst/>
              <a:ahLst/>
              <a:cxnLst/>
              <a:rect l="l" t="t" r="r" b="b"/>
              <a:pathLst>
                <a:path w="21734" h="17924" extrusionOk="0">
                  <a:moveTo>
                    <a:pt x="639" y="0"/>
                  </a:moveTo>
                  <a:cubicBezTo>
                    <a:pt x="639" y="0"/>
                    <a:pt x="1" y="1216"/>
                    <a:pt x="1216" y="10639"/>
                  </a:cubicBezTo>
                  <a:cubicBezTo>
                    <a:pt x="2044" y="17019"/>
                    <a:pt x="12215" y="17923"/>
                    <a:pt x="17918" y="17923"/>
                  </a:cubicBezTo>
                  <a:cubicBezTo>
                    <a:pt x="20176" y="17923"/>
                    <a:pt x="21733" y="17781"/>
                    <a:pt x="21733" y="17781"/>
                  </a:cubicBezTo>
                  <a:lnTo>
                    <a:pt x="21338" y="12462"/>
                  </a:lnTo>
                  <a:cubicBezTo>
                    <a:pt x="19241" y="12462"/>
                    <a:pt x="12949" y="11794"/>
                    <a:pt x="9302" y="9635"/>
                  </a:cubicBezTo>
                  <a:cubicBezTo>
                    <a:pt x="8451" y="9119"/>
                    <a:pt x="8086" y="91"/>
                    <a:pt x="8086" y="91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3"/>
            <p:cNvSpPr/>
            <p:nvPr/>
          </p:nvSpPr>
          <p:spPr>
            <a:xfrm>
              <a:off x="5118150" y="3739700"/>
              <a:ext cx="344250" cy="460525"/>
            </a:xfrm>
            <a:custGeom>
              <a:avLst/>
              <a:gdLst/>
              <a:ahLst/>
              <a:cxnLst/>
              <a:rect l="l" t="t" r="r" b="b"/>
              <a:pathLst>
                <a:path w="13770" h="18421" extrusionOk="0">
                  <a:moveTo>
                    <a:pt x="31" y="1"/>
                  </a:moveTo>
                  <a:cubicBezTo>
                    <a:pt x="0" y="92"/>
                    <a:pt x="0" y="183"/>
                    <a:pt x="0" y="274"/>
                  </a:cubicBezTo>
                  <a:lnTo>
                    <a:pt x="0" y="1095"/>
                  </a:lnTo>
                  <a:cubicBezTo>
                    <a:pt x="0" y="1825"/>
                    <a:pt x="61" y="2858"/>
                    <a:pt x="152" y="4104"/>
                  </a:cubicBezTo>
                  <a:cubicBezTo>
                    <a:pt x="183" y="4742"/>
                    <a:pt x="243" y="5442"/>
                    <a:pt x="304" y="6201"/>
                  </a:cubicBezTo>
                  <a:cubicBezTo>
                    <a:pt x="335" y="6992"/>
                    <a:pt x="456" y="7782"/>
                    <a:pt x="669" y="8572"/>
                  </a:cubicBezTo>
                  <a:cubicBezTo>
                    <a:pt x="882" y="9454"/>
                    <a:pt x="1368" y="10214"/>
                    <a:pt x="2067" y="10791"/>
                  </a:cubicBezTo>
                  <a:cubicBezTo>
                    <a:pt x="2827" y="11399"/>
                    <a:pt x="3800" y="11642"/>
                    <a:pt x="4742" y="11855"/>
                  </a:cubicBezTo>
                  <a:cubicBezTo>
                    <a:pt x="7551" y="12489"/>
                    <a:pt x="10419" y="12943"/>
                    <a:pt x="13289" y="13188"/>
                  </a:cubicBezTo>
                  <a:lnTo>
                    <a:pt x="13289" y="13188"/>
                  </a:lnTo>
                  <a:cubicBezTo>
                    <a:pt x="13437" y="14744"/>
                    <a:pt x="13527" y="16061"/>
                    <a:pt x="13617" y="16992"/>
                  </a:cubicBezTo>
                  <a:cubicBezTo>
                    <a:pt x="13648" y="17448"/>
                    <a:pt x="13678" y="17782"/>
                    <a:pt x="13709" y="18056"/>
                  </a:cubicBezTo>
                  <a:cubicBezTo>
                    <a:pt x="13709" y="18177"/>
                    <a:pt x="13739" y="18299"/>
                    <a:pt x="13769" y="18420"/>
                  </a:cubicBezTo>
                  <a:cubicBezTo>
                    <a:pt x="13769" y="18299"/>
                    <a:pt x="13739" y="18177"/>
                    <a:pt x="13739" y="18056"/>
                  </a:cubicBezTo>
                  <a:cubicBezTo>
                    <a:pt x="13709" y="17782"/>
                    <a:pt x="13709" y="17417"/>
                    <a:pt x="13678" y="16992"/>
                  </a:cubicBezTo>
                  <a:cubicBezTo>
                    <a:pt x="13587" y="16050"/>
                    <a:pt x="13526" y="14712"/>
                    <a:pt x="13405" y="13101"/>
                  </a:cubicBezTo>
                  <a:lnTo>
                    <a:pt x="13405" y="13040"/>
                  </a:lnTo>
                  <a:lnTo>
                    <a:pt x="13344" y="13040"/>
                  </a:lnTo>
                  <a:cubicBezTo>
                    <a:pt x="10456" y="12767"/>
                    <a:pt x="7569" y="12311"/>
                    <a:pt x="4742" y="11673"/>
                  </a:cubicBezTo>
                  <a:cubicBezTo>
                    <a:pt x="3830" y="11521"/>
                    <a:pt x="2949" y="11156"/>
                    <a:pt x="2189" y="10639"/>
                  </a:cubicBezTo>
                  <a:cubicBezTo>
                    <a:pt x="1520" y="10092"/>
                    <a:pt x="1034" y="9332"/>
                    <a:pt x="821" y="8512"/>
                  </a:cubicBezTo>
                  <a:cubicBezTo>
                    <a:pt x="608" y="7752"/>
                    <a:pt x="487" y="6961"/>
                    <a:pt x="426" y="6171"/>
                  </a:cubicBezTo>
                  <a:cubicBezTo>
                    <a:pt x="365" y="5442"/>
                    <a:pt x="304" y="4742"/>
                    <a:pt x="243" y="4104"/>
                  </a:cubicBezTo>
                  <a:cubicBezTo>
                    <a:pt x="152" y="2828"/>
                    <a:pt x="91" y="1825"/>
                    <a:pt x="61" y="1095"/>
                  </a:cubicBezTo>
                  <a:cubicBezTo>
                    <a:pt x="31" y="761"/>
                    <a:pt x="31" y="487"/>
                    <a:pt x="31" y="305"/>
                  </a:cubicBezTo>
                  <a:cubicBezTo>
                    <a:pt x="31" y="183"/>
                    <a:pt x="31" y="92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3"/>
            <p:cNvSpPr/>
            <p:nvPr/>
          </p:nvSpPr>
          <p:spPr>
            <a:xfrm>
              <a:off x="4941850" y="3978300"/>
              <a:ext cx="527400" cy="229725"/>
            </a:xfrm>
            <a:custGeom>
              <a:avLst/>
              <a:gdLst/>
              <a:ahLst/>
              <a:cxnLst/>
              <a:rect l="l" t="t" r="r" b="b"/>
              <a:pathLst>
                <a:path w="21096" h="9189" extrusionOk="0">
                  <a:moveTo>
                    <a:pt x="152" y="1"/>
                  </a:moveTo>
                  <a:cubicBezTo>
                    <a:pt x="61" y="335"/>
                    <a:pt x="0" y="670"/>
                    <a:pt x="0" y="1004"/>
                  </a:cubicBezTo>
                  <a:cubicBezTo>
                    <a:pt x="31" y="1946"/>
                    <a:pt x="274" y="2858"/>
                    <a:pt x="730" y="3648"/>
                  </a:cubicBezTo>
                  <a:cubicBezTo>
                    <a:pt x="1034" y="4196"/>
                    <a:pt x="1429" y="4712"/>
                    <a:pt x="1885" y="5168"/>
                  </a:cubicBezTo>
                  <a:cubicBezTo>
                    <a:pt x="2402" y="5685"/>
                    <a:pt x="3010" y="6110"/>
                    <a:pt x="3648" y="6475"/>
                  </a:cubicBezTo>
                  <a:cubicBezTo>
                    <a:pt x="5137" y="7235"/>
                    <a:pt x="6718" y="7782"/>
                    <a:pt x="8359" y="8086"/>
                  </a:cubicBezTo>
                  <a:cubicBezTo>
                    <a:pt x="11308" y="8755"/>
                    <a:pt x="14317" y="9120"/>
                    <a:pt x="17356" y="9180"/>
                  </a:cubicBezTo>
                  <a:cubicBezTo>
                    <a:pt x="17513" y="9186"/>
                    <a:pt x="17669" y="9188"/>
                    <a:pt x="17826" y="9188"/>
                  </a:cubicBezTo>
                  <a:cubicBezTo>
                    <a:pt x="18581" y="9188"/>
                    <a:pt x="19337" y="9129"/>
                    <a:pt x="20092" y="9028"/>
                  </a:cubicBezTo>
                  <a:cubicBezTo>
                    <a:pt x="20426" y="8998"/>
                    <a:pt x="20669" y="8937"/>
                    <a:pt x="20852" y="8907"/>
                  </a:cubicBezTo>
                  <a:cubicBezTo>
                    <a:pt x="20943" y="8907"/>
                    <a:pt x="21034" y="8876"/>
                    <a:pt x="21095" y="8876"/>
                  </a:cubicBezTo>
                  <a:cubicBezTo>
                    <a:pt x="21065" y="8861"/>
                    <a:pt x="21027" y="8854"/>
                    <a:pt x="20985" y="8854"/>
                  </a:cubicBezTo>
                  <a:cubicBezTo>
                    <a:pt x="20943" y="8854"/>
                    <a:pt x="20897" y="8861"/>
                    <a:pt x="20852" y="8876"/>
                  </a:cubicBezTo>
                  <a:cubicBezTo>
                    <a:pt x="20669" y="8876"/>
                    <a:pt x="20426" y="8937"/>
                    <a:pt x="20092" y="8937"/>
                  </a:cubicBezTo>
                  <a:cubicBezTo>
                    <a:pt x="19408" y="9006"/>
                    <a:pt x="18724" y="9040"/>
                    <a:pt x="18040" y="9040"/>
                  </a:cubicBezTo>
                  <a:cubicBezTo>
                    <a:pt x="17812" y="9040"/>
                    <a:pt x="17584" y="9036"/>
                    <a:pt x="17356" y="9028"/>
                  </a:cubicBezTo>
                  <a:cubicBezTo>
                    <a:pt x="14347" y="8937"/>
                    <a:pt x="11368" y="8542"/>
                    <a:pt x="8420" y="7873"/>
                  </a:cubicBezTo>
                  <a:cubicBezTo>
                    <a:pt x="6779" y="7600"/>
                    <a:pt x="5198" y="7053"/>
                    <a:pt x="3709" y="6323"/>
                  </a:cubicBezTo>
                  <a:cubicBezTo>
                    <a:pt x="3070" y="5989"/>
                    <a:pt x="2493" y="5563"/>
                    <a:pt x="1976" y="5047"/>
                  </a:cubicBezTo>
                  <a:cubicBezTo>
                    <a:pt x="1551" y="4621"/>
                    <a:pt x="1155" y="4135"/>
                    <a:pt x="851" y="3588"/>
                  </a:cubicBezTo>
                  <a:cubicBezTo>
                    <a:pt x="396" y="2797"/>
                    <a:pt x="122" y="1916"/>
                    <a:pt x="92" y="1004"/>
                  </a:cubicBezTo>
                  <a:cubicBezTo>
                    <a:pt x="61" y="366"/>
                    <a:pt x="183" y="1"/>
                    <a:pt x="1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3"/>
            <p:cNvSpPr/>
            <p:nvPr/>
          </p:nvSpPr>
          <p:spPr>
            <a:xfrm>
              <a:off x="5049000" y="3765550"/>
              <a:ext cx="34200" cy="31175"/>
            </a:xfrm>
            <a:custGeom>
              <a:avLst/>
              <a:gdLst/>
              <a:ahLst/>
              <a:cxnLst/>
              <a:rect l="l" t="t" r="r" b="b"/>
              <a:pathLst>
                <a:path w="1368" h="1247" extrusionOk="0">
                  <a:moveTo>
                    <a:pt x="31" y="0"/>
                  </a:moveTo>
                  <a:cubicBezTo>
                    <a:pt x="0" y="31"/>
                    <a:pt x="365" y="213"/>
                    <a:pt x="760" y="578"/>
                  </a:cubicBezTo>
                  <a:cubicBezTo>
                    <a:pt x="973" y="791"/>
                    <a:pt x="1155" y="1003"/>
                    <a:pt x="1368" y="1246"/>
                  </a:cubicBezTo>
                  <a:cubicBezTo>
                    <a:pt x="1216" y="973"/>
                    <a:pt x="1034" y="699"/>
                    <a:pt x="790" y="517"/>
                  </a:cubicBezTo>
                  <a:cubicBezTo>
                    <a:pt x="578" y="274"/>
                    <a:pt x="304" y="12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3"/>
            <p:cNvSpPr/>
            <p:nvPr/>
          </p:nvSpPr>
          <p:spPr>
            <a:xfrm>
              <a:off x="5068750" y="3755675"/>
              <a:ext cx="4575" cy="27375"/>
            </a:xfrm>
            <a:custGeom>
              <a:avLst/>
              <a:gdLst/>
              <a:ahLst/>
              <a:cxnLst/>
              <a:rect l="l" t="t" r="r" b="b"/>
              <a:pathLst>
                <a:path w="183" h="1095" extrusionOk="0">
                  <a:moveTo>
                    <a:pt x="61" y="0"/>
                  </a:moveTo>
                  <a:cubicBezTo>
                    <a:pt x="0" y="182"/>
                    <a:pt x="0" y="365"/>
                    <a:pt x="31" y="547"/>
                  </a:cubicBezTo>
                  <a:cubicBezTo>
                    <a:pt x="31" y="730"/>
                    <a:pt x="61" y="912"/>
                    <a:pt x="152" y="1094"/>
                  </a:cubicBezTo>
                  <a:cubicBezTo>
                    <a:pt x="183" y="1094"/>
                    <a:pt x="122" y="851"/>
                    <a:pt x="92" y="547"/>
                  </a:cubicBezTo>
                  <a:cubicBezTo>
                    <a:pt x="122" y="365"/>
                    <a:pt x="92" y="182"/>
                    <a:pt x="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3"/>
            <p:cNvSpPr/>
            <p:nvPr/>
          </p:nvSpPr>
          <p:spPr>
            <a:xfrm>
              <a:off x="5056600" y="3786825"/>
              <a:ext cx="19025" cy="3825"/>
            </a:xfrm>
            <a:custGeom>
              <a:avLst/>
              <a:gdLst/>
              <a:ahLst/>
              <a:cxnLst/>
              <a:rect l="l" t="t" r="r" b="b"/>
              <a:pathLst>
                <a:path w="761" h="153" extrusionOk="0">
                  <a:moveTo>
                    <a:pt x="760" y="0"/>
                  </a:moveTo>
                  <a:cubicBezTo>
                    <a:pt x="638" y="0"/>
                    <a:pt x="517" y="0"/>
                    <a:pt x="395" y="31"/>
                  </a:cubicBezTo>
                  <a:cubicBezTo>
                    <a:pt x="243" y="31"/>
                    <a:pt x="122" y="91"/>
                    <a:pt x="0" y="152"/>
                  </a:cubicBezTo>
                  <a:cubicBezTo>
                    <a:pt x="122" y="152"/>
                    <a:pt x="274" y="152"/>
                    <a:pt x="395" y="122"/>
                  </a:cubicBezTo>
                  <a:cubicBezTo>
                    <a:pt x="517" y="91"/>
                    <a:pt x="638" y="61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3"/>
            <p:cNvSpPr/>
            <p:nvPr/>
          </p:nvSpPr>
          <p:spPr>
            <a:xfrm>
              <a:off x="5457050" y="4099125"/>
              <a:ext cx="117050" cy="98050"/>
            </a:xfrm>
            <a:custGeom>
              <a:avLst/>
              <a:gdLst/>
              <a:ahLst/>
              <a:cxnLst/>
              <a:rect l="l" t="t" r="r" b="b"/>
              <a:pathLst>
                <a:path w="4682" h="3922" extrusionOk="0">
                  <a:moveTo>
                    <a:pt x="118" y="0"/>
                  </a:moveTo>
                  <a:cubicBezTo>
                    <a:pt x="43" y="0"/>
                    <a:pt x="1" y="1"/>
                    <a:pt x="1" y="1"/>
                  </a:cubicBezTo>
                  <a:lnTo>
                    <a:pt x="274" y="3740"/>
                  </a:lnTo>
                  <a:lnTo>
                    <a:pt x="4682" y="3922"/>
                  </a:lnTo>
                  <a:cubicBezTo>
                    <a:pt x="4682" y="3922"/>
                    <a:pt x="4226" y="1794"/>
                    <a:pt x="3739" y="882"/>
                  </a:cubicBezTo>
                  <a:cubicBezTo>
                    <a:pt x="3282" y="48"/>
                    <a:pt x="702" y="0"/>
                    <a:pt x="118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3"/>
            <p:cNvSpPr/>
            <p:nvPr/>
          </p:nvSpPr>
          <p:spPr>
            <a:xfrm>
              <a:off x="5351425" y="4111250"/>
              <a:ext cx="28900" cy="36550"/>
            </a:xfrm>
            <a:custGeom>
              <a:avLst/>
              <a:gdLst/>
              <a:ahLst/>
              <a:cxnLst/>
              <a:rect l="l" t="t" r="r" b="b"/>
              <a:pathLst>
                <a:path w="1156" h="1462" extrusionOk="0">
                  <a:moveTo>
                    <a:pt x="1152" y="1"/>
                  </a:moveTo>
                  <a:cubicBezTo>
                    <a:pt x="1114" y="1"/>
                    <a:pt x="961" y="381"/>
                    <a:pt x="639" y="762"/>
                  </a:cubicBezTo>
                  <a:cubicBezTo>
                    <a:pt x="419" y="1070"/>
                    <a:pt x="198" y="1299"/>
                    <a:pt x="94" y="1402"/>
                  </a:cubicBezTo>
                  <a:lnTo>
                    <a:pt x="94" y="1402"/>
                  </a:lnTo>
                  <a:cubicBezTo>
                    <a:pt x="593" y="1067"/>
                    <a:pt x="955" y="575"/>
                    <a:pt x="1156" y="2"/>
                  </a:cubicBezTo>
                  <a:cubicBezTo>
                    <a:pt x="1155" y="1"/>
                    <a:pt x="1153" y="1"/>
                    <a:pt x="1152" y="1"/>
                  </a:cubicBezTo>
                  <a:close/>
                  <a:moveTo>
                    <a:pt x="94" y="1402"/>
                  </a:moveTo>
                  <a:cubicBezTo>
                    <a:pt x="63" y="1422"/>
                    <a:pt x="32" y="1442"/>
                    <a:pt x="1" y="1461"/>
                  </a:cubicBezTo>
                  <a:lnTo>
                    <a:pt x="31" y="1461"/>
                  </a:lnTo>
                  <a:cubicBezTo>
                    <a:pt x="31" y="1461"/>
                    <a:pt x="54" y="1440"/>
                    <a:pt x="94" y="14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3"/>
            <p:cNvSpPr/>
            <p:nvPr/>
          </p:nvSpPr>
          <p:spPr>
            <a:xfrm>
              <a:off x="5365100" y="4130300"/>
              <a:ext cx="26625" cy="5475"/>
            </a:xfrm>
            <a:custGeom>
              <a:avLst/>
              <a:gdLst/>
              <a:ahLst/>
              <a:cxnLst/>
              <a:rect l="l" t="t" r="r" b="b"/>
              <a:pathLst>
                <a:path w="1065" h="219" extrusionOk="0">
                  <a:moveTo>
                    <a:pt x="1065" y="0"/>
                  </a:moveTo>
                  <a:cubicBezTo>
                    <a:pt x="882" y="0"/>
                    <a:pt x="700" y="0"/>
                    <a:pt x="518" y="30"/>
                  </a:cubicBezTo>
                  <a:cubicBezTo>
                    <a:pt x="335" y="61"/>
                    <a:pt x="153" y="122"/>
                    <a:pt x="1" y="213"/>
                  </a:cubicBezTo>
                  <a:cubicBezTo>
                    <a:pt x="1" y="217"/>
                    <a:pt x="6" y="219"/>
                    <a:pt x="14" y="219"/>
                  </a:cubicBezTo>
                  <a:cubicBezTo>
                    <a:pt x="69" y="219"/>
                    <a:pt x="282" y="148"/>
                    <a:pt x="518" y="122"/>
                  </a:cubicBezTo>
                  <a:cubicBezTo>
                    <a:pt x="700" y="122"/>
                    <a:pt x="882" y="61"/>
                    <a:pt x="10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3"/>
            <p:cNvSpPr/>
            <p:nvPr/>
          </p:nvSpPr>
          <p:spPr>
            <a:xfrm>
              <a:off x="5356000" y="4120400"/>
              <a:ext cx="5325" cy="19025"/>
            </a:xfrm>
            <a:custGeom>
              <a:avLst/>
              <a:gdLst/>
              <a:ahLst/>
              <a:cxnLst/>
              <a:rect l="l" t="t" r="r" b="b"/>
              <a:pathLst>
                <a:path w="213" h="761" extrusionOk="0">
                  <a:moveTo>
                    <a:pt x="0" y="1"/>
                  </a:moveTo>
                  <a:cubicBezTo>
                    <a:pt x="0" y="275"/>
                    <a:pt x="91" y="518"/>
                    <a:pt x="213" y="761"/>
                  </a:cubicBezTo>
                  <a:cubicBezTo>
                    <a:pt x="213" y="609"/>
                    <a:pt x="182" y="487"/>
                    <a:pt x="152" y="366"/>
                  </a:cubicBezTo>
                  <a:cubicBezTo>
                    <a:pt x="122" y="214"/>
                    <a:pt x="61" y="9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3"/>
            <p:cNvSpPr/>
            <p:nvPr/>
          </p:nvSpPr>
          <p:spPr>
            <a:xfrm>
              <a:off x="5028475" y="4050450"/>
              <a:ext cx="28150" cy="35800"/>
            </a:xfrm>
            <a:custGeom>
              <a:avLst/>
              <a:gdLst/>
              <a:ahLst/>
              <a:cxnLst/>
              <a:rect l="l" t="t" r="r" b="b"/>
              <a:pathLst>
                <a:path w="1126" h="1432" extrusionOk="0">
                  <a:moveTo>
                    <a:pt x="1124" y="1"/>
                  </a:moveTo>
                  <a:cubicBezTo>
                    <a:pt x="1112" y="1"/>
                    <a:pt x="932" y="382"/>
                    <a:pt x="639" y="762"/>
                  </a:cubicBezTo>
                  <a:cubicBezTo>
                    <a:pt x="335" y="1158"/>
                    <a:pt x="1" y="1431"/>
                    <a:pt x="1" y="1431"/>
                  </a:cubicBezTo>
                  <a:cubicBezTo>
                    <a:pt x="274" y="1279"/>
                    <a:pt x="517" y="1066"/>
                    <a:pt x="700" y="823"/>
                  </a:cubicBezTo>
                  <a:cubicBezTo>
                    <a:pt x="912" y="580"/>
                    <a:pt x="1034" y="307"/>
                    <a:pt x="1125" y="3"/>
                  </a:cubicBezTo>
                  <a:cubicBezTo>
                    <a:pt x="1125" y="1"/>
                    <a:pt x="1125" y="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3"/>
            <p:cNvSpPr/>
            <p:nvPr/>
          </p:nvSpPr>
          <p:spPr>
            <a:xfrm>
              <a:off x="5041400" y="4069175"/>
              <a:ext cx="27375" cy="5675"/>
            </a:xfrm>
            <a:custGeom>
              <a:avLst/>
              <a:gdLst/>
              <a:ahLst/>
              <a:cxnLst/>
              <a:rect l="l" t="t" r="r" b="b"/>
              <a:pathLst>
                <a:path w="1095" h="227" extrusionOk="0">
                  <a:moveTo>
                    <a:pt x="929" y="1"/>
                  </a:moveTo>
                  <a:cubicBezTo>
                    <a:pt x="793" y="1"/>
                    <a:pt x="655" y="22"/>
                    <a:pt x="547" y="44"/>
                  </a:cubicBezTo>
                  <a:cubicBezTo>
                    <a:pt x="335" y="44"/>
                    <a:pt x="152" y="105"/>
                    <a:pt x="0" y="226"/>
                  </a:cubicBezTo>
                  <a:cubicBezTo>
                    <a:pt x="0" y="226"/>
                    <a:pt x="243" y="165"/>
                    <a:pt x="547" y="135"/>
                  </a:cubicBezTo>
                  <a:cubicBezTo>
                    <a:pt x="730" y="105"/>
                    <a:pt x="912" y="74"/>
                    <a:pt x="1094" y="13"/>
                  </a:cubicBezTo>
                  <a:cubicBezTo>
                    <a:pt x="1041" y="5"/>
                    <a:pt x="985" y="1"/>
                    <a:pt x="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3"/>
            <p:cNvSpPr/>
            <p:nvPr/>
          </p:nvSpPr>
          <p:spPr>
            <a:xfrm>
              <a:off x="5032275" y="40596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0" y="0"/>
                  </a:moveTo>
                  <a:cubicBezTo>
                    <a:pt x="0" y="122"/>
                    <a:pt x="31" y="274"/>
                    <a:pt x="92" y="395"/>
                  </a:cubicBezTo>
                  <a:cubicBezTo>
                    <a:pt x="92" y="517"/>
                    <a:pt x="152" y="639"/>
                    <a:pt x="244" y="730"/>
                  </a:cubicBezTo>
                  <a:cubicBezTo>
                    <a:pt x="213" y="608"/>
                    <a:pt x="213" y="487"/>
                    <a:pt x="152" y="395"/>
                  </a:cubicBezTo>
                  <a:cubicBezTo>
                    <a:pt x="122" y="243"/>
                    <a:pt x="92" y="1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3"/>
            <p:cNvSpPr/>
            <p:nvPr/>
          </p:nvSpPr>
          <p:spPr>
            <a:xfrm>
              <a:off x="5205525" y="4065700"/>
              <a:ext cx="31950" cy="33450"/>
            </a:xfrm>
            <a:custGeom>
              <a:avLst/>
              <a:gdLst/>
              <a:ahLst/>
              <a:cxnLst/>
              <a:rect l="l" t="t" r="r" b="b"/>
              <a:pathLst>
                <a:path w="1278" h="1338" extrusionOk="0">
                  <a:moveTo>
                    <a:pt x="31" y="0"/>
                  </a:moveTo>
                  <a:lnTo>
                    <a:pt x="31" y="0"/>
                  </a:lnTo>
                  <a:cubicBezTo>
                    <a:pt x="1" y="0"/>
                    <a:pt x="365" y="244"/>
                    <a:pt x="700" y="608"/>
                  </a:cubicBezTo>
                  <a:cubicBezTo>
                    <a:pt x="1065" y="973"/>
                    <a:pt x="1247" y="1338"/>
                    <a:pt x="1277" y="1338"/>
                  </a:cubicBezTo>
                  <a:cubicBezTo>
                    <a:pt x="1156" y="1034"/>
                    <a:pt x="1004" y="791"/>
                    <a:pt x="791" y="548"/>
                  </a:cubicBezTo>
                  <a:cubicBezTo>
                    <a:pt x="578" y="304"/>
                    <a:pt x="305" y="12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3"/>
            <p:cNvSpPr/>
            <p:nvPr/>
          </p:nvSpPr>
          <p:spPr>
            <a:xfrm>
              <a:off x="5225300" y="4056575"/>
              <a:ext cx="3050" cy="27375"/>
            </a:xfrm>
            <a:custGeom>
              <a:avLst/>
              <a:gdLst/>
              <a:ahLst/>
              <a:cxnLst/>
              <a:rect l="l" t="t" r="r" b="b"/>
              <a:pathLst>
                <a:path w="122" h="1095" extrusionOk="0">
                  <a:moveTo>
                    <a:pt x="91" y="1"/>
                  </a:moveTo>
                  <a:cubicBezTo>
                    <a:pt x="30" y="183"/>
                    <a:pt x="0" y="365"/>
                    <a:pt x="30" y="548"/>
                  </a:cubicBezTo>
                  <a:cubicBezTo>
                    <a:pt x="0" y="730"/>
                    <a:pt x="30" y="943"/>
                    <a:pt x="91" y="1095"/>
                  </a:cubicBezTo>
                  <a:cubicBezTo>
                    <a:pt x="91" y="913"/>
                    <a:pt x="91" y="730"/>
                    <a:pt x="91" y="548"/>
                  </a:cubicBezTo>
                  <a:cubicBezTo>
                    <a:pt x="122" y="365"/>
                    <a:pt x="122" y="183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3"/>
            <p:cNvSpPr/>
            <p:nvPr/>
          </p:nvSpPr>
          <p:spPr>
            <a:xfrm>
              <a:off x="5211600" y="4087925"/>
              <a:ext cx="19025" cy="2875"/>
            </a:xfrm>
            <a:custGeom>
              <a:avLst/>
              <a:gdLst/>
              <a:ahLst/>
              <a:cxnLst/>
              <a:rect l="l" t="t" r="r" b="b"/>
              <a:pathLst>
                <a:path w="761" h="115" extrusionOk="0">
                  <a:moveTo>
                    <a:pt x="578" y="1"/>
                  </a:moveTo>
                  <a:cubicBezTo>
                    <a:pt x="518" y="1"/>
                    <a:pt x="457" y="8"/>
                    <a:pt x="396" y="23"/>
                  </a:cubicBezTo>
                  <a:cubicBezTo>
                    <a:pt x="274" y="23"/>
                    <a:pt x="122" y="54"/>
                    <a:pt x="1" y="115"/>
                  </a:cubicBezTo>
                  <a:lnTo>
                    <a:pt x="396" y="115"/>
                  </a:lnTo>
                  <a:cubicBezTo>
                    <a:pt x="518" y="115"/>
                    <a:pt x="639" y="84"/>
                    <a:pt x="761" y="23"/>
                  </a:cubicBezTo>
                  <a:cubicBezTo>
                    <a:pt x="700" y="8"/>
                    <a:pt x="639" y="1"/>
                    <a:pt x="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3"/>
            <p:cNvSpPr/>
            <p:nvPr/>
          </p:nvSpPr>
          <p:spPr>
            <a:xfrm>
              <a:off x="4983650" y="3892450"/>
              <a:ext cx="31175" cy="34225"/>
            </a:xfrm>
            <a:custGeom>
              <a:avLst/>
              <a:gdLst/>
              <a:ahLst/>
              <a:cxnLst/>
              <a:rect l="l" t="t" r="r" b="b"/>
              <a:pathLst>
                <a:path w="1247" h="1369" extrusionOk="0">
                  <a:moveTo>
                    <a:pt x="0" y="0"/>
                  </a:moveTo>
                  <a:cubicBezTo>
                    <a:pt x="0" y="31"/>
                    <a:pt x="335" y="243"/>
                    <a:pt x="699" y="608"/>
                  </a:cubicBezTo>
                  <a:cubicBezTo>
                    <a:pt x="1034" y="1003"/>
                    <a:pt x="1246" y="1368"/>
                    <a:pt x="1246" y="1368"/>
                  </a:cubicBezTo>
                  <a:cubicBezTo>
                    <a:pt x="1003" y="760"/>
                    <a:pt x="578" y="30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3"/>
            <p:cNvSpPr/>
            <p:nvPr/>
          </p:nvSpPr>
          <p:spPr>
            <a:xfrm>
              <a:off x="5002650" y="3884075"/>
              <a:ext cx="3050" cy="27400"/>
            </a:xfrm>
            <a:custGeom>
              <a:avLst/>
              <a:gdLst/>
              <a:ahLst/>
              <a:cxnLst/>
              <a:rect l="l" t="t" r="r" b="b"/>
              <a:pathLst>
                <a:path w="122" h="1096" extrusionOk="0">
                  <a:moveTo>
                    <a:pt x="91" y="1"/>
                  </a:moveTo>
                  <a:cubicBezTo>
                    <a:pt x="30" y="183"/>
                    <a:pt x="30" y="366"/>
                    <a:pt x="30" y="548"/>
                  </a:cubicBezTo>
                  <a:cubicBezTo>
                    <a:pt x="0" y="730"/>
                    <a:pt x="30" y="943"/>
                    <a:pt x="122" y="1095"/>
                  </a:cubicBezTo>
                  <a:cubicBezTo>
                    <a:pt x="122" y="1095"/>
                    <a:pt x="91" y="852"/>
                    <a:pt x="122" y="548"/>
                  </a:cubicBezTo>
                  <a:cubicBezTo>
                    <a:pt x="122" y="366"/>
                    <a:pt x="122" y="183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3"/>
            <p:cNvSpPr/>
            <p:nvPr/>
          </p:nvSpPr>
          <p:spPr>
            <a:xfrm>
              <a:off x="4989725" y="3915250"/>
              <a:ext cx="19025" cy="2875"/>
            </a:xfrm>
            <a:custGeom>
              <a:avLst/>
              <a:gdLst/>
              <a:ahLst/>
              <a:cxnLst/>
              <a:rect l="l" t="t" r="r" b="b"/>
              <a:pathLst>
                <a:path w="761" h="115" extrusionOk="0">
                  <a:moveTo>
                    <a:pt x="760" y="0"/>
                  </a:moveTo>
                  <a:cubicBezTo>
                    <a:pt x="487" y="0"/>
                    <a:pt x="244" y="31"/>
                    <a:pt x="0" y="91"/>
                  </a:cubicBezTo>
                  <a:cubicBezTo>
                    <a:pt x="61" y="107"/>
                    <a:pt x="122" y="114"/>
                    <a:pt x="183" y="114"/>
                  </a:cubicBezTo>
                  <a:cubicBezTo>
                    <a:pt x="244" y="114"/>
                    <a:pt x="304" y="107"/>
                    <a:pt x="365" y="91"/>
                  </a:cubicBezTo>
                  <a:cubicBezTo>
                    <a:pt x="487" y="91"/>
                    <a:pt x="639" y="61"/>
                    <a:pt x="760" y="31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3"/>
            <p:cNvSpPr/>
            <p:nvPr/>
          </p:nvSpPr>
          <p:spPr>
            <a:xfrm>
              <a:off x="4987450" y="3711600"/>
              <a:ext cx="15975" cy="23575"/>
            </a:xfrm>
            <a:custGeom>
              <a:avLst/>
              <a:gdLst/>
              <a:ahLst/>
              <a:cxnLst/>
              <a:rect l="l" t="t" r="r" b="b"/>
              <a:pathLst>
                <a:path w="639" h="943" extrusionOk="0">
                  <a:moveTo>
                    <a:pt x="638" y="0"/>
                  </a:moveTo>
                  <a:cubicBezTo>
                    <a:pt x="517" y="152"/>
                    <a:pt x="426" y="304"/>
                    <a:pt x="335" y="486"/>
                  </a:cubicBezTo>
                  <a:cubicBezTo>
                    <a:pt x="213" y="638"/>
                    <a:pt x="91" y="790"/>
                    <a:pt x="0" y="942"/>
                  </a:cubicBezTo>
                  <a:cubicBezTo>
                    <a:pt x="152" y="821"/>
                    <a:pt x="304" y="699"/>
                    <a:pt x="395" y="517"/>
                  </a:cubicBezTo>
                  <a:cubicBezTo>
                    <a:pt x="517" y="365"/>
                    <a:pt x="578" y="213"/>
                    <a:pt x="6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3"/>
            <p:cNvSpPr/>
            <p:nvPr/>
          </p:nvSpPr>
          <p:spPr>
            <a:xfrm>
              <a:off x="5078625" y="3640150"/>
              <a:ext cx="14475" cy="27400"/>
            </a:xfrm>
            <a:custGeom>
              <a:avLst/>
              <a:gdLst/>
              <a:ahLst/>
              <a:cxnLst/>
              <a:rect l="l" t="t" r="r" b="b"/>
              <a:pathLst>
                <a:path w="579" h="1096" extrusionOk="0">
                  <a:moveTo>
                    <a:pt x="1" y="1"/>
                  </a:moveTo>
                  <a:lnTo>
                    <a:pt x="1" y="1"/>
                  </a:lnTo>
                  <a:cubicBezTo>
                    <a:pt x="61" y="183"/>
                    <a:pt x="153" y="366"/>
                    <a:pt x="244" y="548"/>
                  </a:cubicBezTo>
                  <a:cubicBezTo>
                    <a:pt x="335" y="730"/>
                    <a:pt x="426" y="913"/>
                    <a:pt x="578" y="1095"/>
                  </a:cubicBezTo>
                  <a:cubicBezTo>
                    <a:pt x="517" y="882"/>
                    <a:pt x="426" y="700"/>
                    <a:pt x="335" y="518"/>
                  </a:cubicBezTo>
                  <a:cubicBezTo>
                    <a:pt x="244" y="335"/>
                    <a:pt x="122" y="153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3"/>
            <p:cNvSpPr/>
            <p:nvPr/>
          </p:nvSpPr>
          <p:spPr>
            <a:xfrm>
              <a:off x="5196400" y="3724500"/>
              <a:ext cx="27400" cy="29675"/>
            </a:xfrm>
            <a:custGeom>
              <a:avLst/>
              <a:gdLst/>
              <a:ahLst/>
              <a:cxnLst/>
              <a:rect l="l" t="t" r="r" b="b"/>
              <a:pathLst>
                <a:path w="1096" h="1187" extrusionOk="0">
                  <a:moveTo>
                    <a:pt x="1095" y="1"/>
                  </a:moveTo>
                  <a:cubicBezTo>
                    <a:pt x="882" y="153"/>
                    <a:pt x="700" y="366"/>
                    <a:pt x="518" y="578"/>
                  </a:cubicBezTo>
                  <a:cubicBezTo>
                    <a:pt x="335" y="761"/>
                    <a:pt x="153" y="974"/>
                    <a:pt x="1" y="1186"/>
                  </a:cubicBezTo>
                  <a:cubicBezTo>
                    <a:pt x="214" y="1004"/>
                    <a:pt x="396" y="822"/>
                    <a:pt x="578" y="609"/>
                  </a:cubicBezTo>
                  <a:cubicBezTo>
                    <a:pt x="761" y="426"/>
                    <a:pt x="943" y="214"/>
                    <a:pt x="10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3"/>
            <p:cNvSpPr/>
            <p:nvPr/>
          </p:nvSpPr>
          <p:spPr>
            <a:xfrm>
              <a:off x="5189575" y="3862800"/>
              <a:ext cx="21300" cy="18275"/>
            </a:xfrm>
            <a:custGeom>
              <a:avLst/>
              <a:gdLst/>
              <a:ahLst/>
              <a:cxnLst/>
              <a:rect l="l" t="t" r="r" b="b"/>
              <a:pathLst>
                <a:path w="852" h="731" extrusionOk="0">
                  <a:moveTo>
                    <a:pt x="0" y="1"/>
                  </a:moveTo>
                  <a:cubicBezTo>
                    <a:pt x="61" y="183"/>
                    <a:pt x="183" y="335"/>
                    <a:pt x="335" y="457"/>
                  </a:cubicBezTo>
                  <a:cubicBezTo>
                    <a:pt x="487" y="578"/>
                    <a:pt x="639" y="670"/>
                    <a:pt x="851" y="730"/>
                  </a:cubicBezTo>
                  <a:cubicBezTo>
                    <a:pt x="851" y="700"/>
                    <a:pt x="639" y="578"/>
                    <a:pt x="396" y="396"/>
                  </a:cubicBezTo>
                  <a:cubicBezTo>
                    <a:pt x="152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3"/>
            <p:cNvSpPr/>
            <p:nvPr/>
          </p:nvSpPr>
          <p:spPr>
            <a:xfrm>
              <a:off x="5264800" y="3864325"/>
              <a:ext cx="6100" cy="22825"/>
            </a:xfrm>
            <a:custGeom>
              <a:avLst/>
              <a:gdLst/>
              <a:ahLst/>
              <a:cxnLst/>
              <a:rect l="l" t="t" r="r" b="b"/>
              <a:pathLst>
                <a:path w="244" h="913" extrusionOk="0">
                  <a:moveTo>
                    <a:pt x="244" y="1"/>
                  </a:moveTo>
                  <a:lnTo>
                    <a:pt x="244" y="1"/>
                  </a:lnTo>
                  <a:cubicBezTo>
                    <a:pt x="153" y="153"/>
                    <a:pt x="122" y="305"/>
                    <a:pt x="92" y="457"/>
                  </a:cubicBezTo>
                  <a:cubicBezTo>
                    <a:pt x="31" y="578"/>
                    <a:pt x="1" y="730"/>
                    <a:pt x="1" y="913"/>
                  </a:cubicBezTo>
                  <a:cubicBezTo>
                    <a:pt x="92" y="761"/>
                    <a:pt x="153" y="609"/>
                    <a:pt x="153" y="457"/>
                  </a:cubicBezTo>
                  <a:cubicBezTo>
                    <a:pt x="213" y="305"/>
                    <a:pt x="244" y="153"/>
                    <a:pt x="2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3"/>
            <p:cNvSpPr/>
            <p:nvPr/>
          </p:nvSpPr>
          <p:spPr>
            <a:xfrm>
              <a:off x="5176650" y="3978300"/>
              <a:ext cx="22075" cy="19025"/>
            </a:xfrm>
            <a:custGeom>
              <a:avLst/>
              <a:gdLst/>
              <a:ahLst/>
              <a:cxnLst/>
              <a:rect l="l" t="t" r="r" b="b"/>
              <a:pathLst>
                <a:path w="883" h="761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153"/>
                    <a:pt x="274" y="305"/>
                    <a:pt x="426" y="396"/>
                  </a:cubicBezTo>
                  <a:cubicBezTo>
                    <a:pt x="548" y="548"/>
                    <a:pt x="730" y="670"/>
                    <a:pt x="882" y="761"/>
                  </a:cubicBezTo>
                  <a:cubicBezTo>
                    <a:pt x="761" y="609"/>
                    <a:pt x="639" y="457"/>
                    <a:pt x="487" y="335"/>
                  </a:cubicBezTo>
                  <a:cubicBezTo>
                    <a:pt x="335" y="214"/>
                    <a:pt x="183" y="9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3"/>
            <p:cNvSpPr/>
            <p:nvPr/>
          </p:nvSpPr>
          <p:spPr>
            <a:xfrm>
              <a:off x="5271650" y="4004900"/>
              <a:ext cx="3050" cy="18275"/>
            </a:xfrm>
            <a:custGeom>
              <a:avLst/>
              <a:gdLst/>
              <a:ahLst/>
              <a:cxnLst/>
              <a:rect l="l" t="t" r="r" b="b"/>
              <a:pathLst>
                <a:path w="122" h="731" extrusionOk="0">
                  <a:moveTo>
                    <a:pt x="61" y="1"/>
                  </a:moveTo>
                  <a:cubicBezTo>
                    <a:pt x="31" y="122"/>
                    <a:pt x="0" y="244"/>
                    <a:pt x="31" y="366"/>
                  </a:cubicBezTo>
                  <a:cubicBezTo>
                    <a:pt x="0" y="487"/>
                    <a:pt x="31" y="609"/>
                    <a:pt x="61" y="730"/>
                  </a:cubicBezTo>
                  <a:cubicBezTo>
                    <a:pt x="91" y="609"/>
                    <a:pt x="122" y="487"/>
                    <a:pt x="91" y="366"/>
                  </a:cubicBezTo>
                  <a:cubicBezTo>
                    <a:pt x="122" y="244"/>
                    <a:pt x="91" y="122"/>
                    <a:pt x="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3"/>
            <p:cNvSpPr/>
            <p:nvPr/>
          </p:nvSpPr>
          <p:spPr>
            <a:xfrm>
              <a:off x="5364350" y="3979825"/>
              <a:ext cx="33450" cy="13700"/>
            </a:xfrm>
            <a:custGeom>
              <a:avLst/>
              <a:gdLst/>
              <a:ahLst/>
              <a:cxnLst/>
              <a:rect l="l" t="t" r="r" b="b"/>
              <a:pathLst>
                <a:path w="1338" h="548" extrusionOk="0">
                  <a:moveTo>
                    <a:pt x="1338" y="1"/>
                  </a:moveTo>
                  <a:lnTo>
                    <a:pt x="1338" y="1"/>
                  </a:lnTo>
                  <a:cubicBezTo>
                    <a:pt x="1095" y="62"/>
                    <a:pt x="882" y="122"/>
                    <a:pt x="669" y="244"/>
                  </a:cubicBezTo>
                  <a:cubicBezTo>
                    <a:pt x="426" y="335"/>
                    <a:pt x="213" y="426"/>
                    <a:pt x="0" y="548"/>
                  </a:cubicBezTo>
                  <a:cubicBezTo>
                    <a:pt x="244" y="487"/>
                    <a:pt x="487" y="426"/>
                    <a:pt x="700" y="305"/>
                  </a:cubicBezTo>
                  <a:cubicBezTo>
                    <a:pt x="912" y="244"/>
                    <a:pt x="1125" y="122"/>
                    <a:pt x="13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3"/>
            <p:cNvSpPr/>
            <p:nvPr/>
          </p:nvSpPr>
          <p:spPr>
            <a:xfrm>
              <a:off x="5429700" y="3857500"/>
              <a:ext cx="3075" cy="26600"/>
            </a:xfrm>
            <a:custGeom>
              <a:avLst/>
              <a:gdLst/>
              <a:ahLst/>
              <a:cxnLst/>
              <a:rect l="l" t="t" r="r" b="b"/>
              <a:pathLst>
                <a:path w="123" h="1064" extrusionOk="0">
                  <a:moveTo>
                    <a:pt x="92" y="0"/>
                  </a:moveTo>
                  <a:cubicBezTo>
                    <a:pt x="31" y="152"/>
                    <a:pt x="31" y="334"/>
                    <a:pt x="31" y="517"/>
                  </a:cubicBezTo>
                  <a:cubicBezTo>
                    <a:pt x="0" y="699"/>
                    <a:pt x="31" y="882"/>
                    <a:pt x="61" y="1064"/>
                  </a:cubicBezTo>
                  <a:cubicBezTo>
                    <a:pt x="122" y="699"/>
                    <a:pt x="122" y="334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3"/>
            <p:cNvSpPr/>
            <p:nvPr/>
          </p:nvSpPr>
          <p:spPr>
            <a:xfrm>
              <a:off x="5350675" y="3793650"/>
              <a:ext cx="25850" cy="14475"/>
            </a:xfrm>
            <a:custGeom>
              <a:avLst/>
              <a:gdLst/>
              <a:ahLst/>
              <a:cxnLst/>
              <a:rect l="l" t="t" r="r" b="b"/>
              <a:pathLst>
                <a:path w="1034" h="579" extrusionOk="0">
                  <a:moveTo>
                    <a:pt x="0" y="1"/>
                  </a:moveTo>
                  <a:lnTo>
                    <a:pt x="0" y="1"/>
                  </a:lnTo>
                  <a:cubicBezTo>
                    <a:pt x="122" y="183"/>
                    <a:pt x="274" y="305"/>
                    <a:pt x="456" y="396"/>
                  </a:cubicBezTo>
                  <a:cubicBezTo>
                    <a:pt x="608" y="518"/>
                    <a:pt x="821" y="578"/>
                    <a:pt x="1003" y="578"/>
                  </a:cubicBezTo>
                  <a:cubicBezTo>
                    <a:pt x="1034" y="578"/>
                    <a:pt x="760" y="487"/>
                    <a:pt x="487" y="335"/>
                  </a:cubicBezTo>
                  <a:cubicBezTo>
                    <a:pt x="213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3"/>
            <p:cNvSpPr/>
            <p:nvPr/>
          </p:nvSpPr>
          <p:spPr>
            <a:xfrm>
              <a:off x="5385625" y="3680425"/>
              <a:ext cx="23575" cy="22075"/>
            </a:xfrm>
            <a:custGeom>
              <a:avLst/>
              <a:gdLst/>
              <a:ahLst/>
              <a:cxnLst/>
              <a:rect l="l" t="t" r="r" b="b"/>
              <a:pathLst>
                <a:path w="943" h="883" extrusionOk="0">
                  <a:moveTo>
                    <a:pt x="943" y="1"/>
                  </a:moveTo>
                  <a:lnTo>
                    <a:pt x="943" y="1"/>
                  </a:lnTo>
                  <a:cubicBezTo>
                    <a:pt x="760" y="92"/>
                    <a:pt x="578" y="244"/>
                    <a:pt x="426" y="396"/>
                  </a:cubicBezTo>
                  <a:cubicBezTo>
                    <a:pt x="274" y="548"/>
                    <a:pt x="122" y="700"/>
                    <a:pt x="0" y="882"/>
                  </a:cubicBezTo>
                  <a:cubicBezTo>
                    <a:pt x="183" y="761"/>
                    <a:pt x="335" y="609"/>
                    <a:pt x="487" y="457"/>
                  </a:cubicBezTo>
                  <a:cubicBezTo>
                    <a:pt x="669" y="305"/>
                    <a:pt x="821" y="153"/>
                    <a:pt x="9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3"/>
            <p:cNvSpPr/>
            <p:nvPr/>
          </p:nvSpPr>
          <p:spPr>
            <a:xfrm>
              <a:off x="5320275" y="3609000"/>
              <a:ext cx="22050" cy="6100"/>
            </a:xfrm>
            <a:custGeom>
              <a:avLst/>
              <a:gdLst/>
              <a:ahLst/>
              <a:cxnLst/>
              <a:rect l="l" t="t" r="r" b="b"/>
              <a:pathLst>
                <a:path w="882" h="244" extrusionOk="0">
                  <a:moveTo>
                    <a:pt x="0" y="1"/>
                  </a:moveTo>
                  <a:cubicBezTo>
                    <a:pt x="122" y="92"/>
                    <a:pt x="274" y="122"/>
                    <a:pt x="426" y="153"/>
                  </a:cubicBezTo>
                  <a:cubicBezTo>
                    <a:pt x="578" y="214"/>
                    <a:pt x="730" y="214"/>
                    <a:pt x="882" y="244"/>
                  </a:cubicBezTo>
                  <a:cubicBezTo>
                    <a:pt x="730" y="153"/>
                    <a:pt x="578" y="92"/>
                    <a:pt x="426" y="92"/>
                  </a:cubicBezTo>
                  <a:cubicBezTo>
                    <a:pt x="304" y="31"/>
                    <a:pt x="152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3"/>
            <p:cNvSpPr/>
            <p:nvPr/>
          </p:nvSpPr>
          <p:spPr>
            <a:xfrm>
              <a:off x="5202500" y="3561125"/>
              <a:ext cx="12925" cy="17500"/>
            </a:xfrm>
            <a:custGeom>
              <a:avLst/>
              <a:gdLst/>
              <a:ahLst/>
              <a:cxnLst/>
              <a:rect l="l" t="t" r="r" b="b"/>
              <a:pathLst>
                <a:path w="517" h="700" extrusionOk="0">
                  <a:moveTo>
                    <a:pt x="517" y="1"/>
                  </a:moveTo>
                  <a:lnTo>
                    <a:pt x="517" y="1"/>
                  </a:lnTo>
                  <a:cubicBezTo>
                    <a:pt x="395" y="92"/>
                    <a:pt x="304" y="214"/>
                    <a:pt x="213" y="335"/>
                  </a:cubicBezTo>
                  <a:cubicBezTo>
                    <a:pt x="122" y="426"/>
                    <a:pt x="31" y="548"/>
                    <a:pt x="0" y="700"/>
                  </a:cubicBezTo>
                  <a:cubicBezTo>
                    <a:pt x="91" y="609"/>
                    <a:pt x="213" y="487"/>
                    <a:pt x="274" y="366"/>
                  </a:cubicBezTo>
                  <a:cubicBezTo>
                    <a:pt x="365" y="274"/>
                    <a:pt x="456" y="153"/>
                    <a:pt x="5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3"/>
            <p:cNvSpPr/>
            <p:nvPr/>
          </p:nvSpPr>
          <p:spPr>
            <a:xfrm>
              <a:off x="5229850" y="3624975"/>
              <a:ext cx="14450" cy="23575"/>
            </a:xfrm>
            <a:custGeom>
              <a:avLst/>
              <a:gdLst/>
              <a:ahLst/>
              <a:cxnLst/>
              <a:rect l="l" t="t" r="r" b="b"/>
              <a:pathLst>
                <a:path w="578" h="943" extrusionOk="0">
                  <a:moveTo>
                    <a:pt x="0" y="0"/>
                  </a:moveTo>
                  <a:lnTo>
                    <a:pt x="0" y="0"/>
                  </a:lnTo>
                  <a:cubicBezTo>
                    <a:pt x="61" y="182"/>
                    <a:pt x="152" y="334"/>
                    <a:pt x="274" y="486"/>
                  </a:cubicBezTo>
                  <a:cubicBezTo>
                    <a:pt x="335" y="638"/>
                    <a:pt x="456" y="790"/>
                    <a:pt x="578" y="942"/>
                  </a:cubicBezTo>
                  <a:cubicBezTo>
                    <a:pt x="517" y="760"/>
                    <a:pt x="426" y="578"/>
                    <a:pt x="335" y="456"/>
                  </a:cubicBezTo>
                  <a:cubicBezTo>
                    <a:pt x="244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3"/>
            <p:cNvSpPr/>
            <p:nvPr/>
          </p:nvSpPr>
          <p:spPr>
            <a:xfrm>
              <a:off x="5146250" y="3754150"/>
              <a:ext cx="3075" cy="31925"/>
            </a:xfrm>
            <a:custGeom>
              <a:avLst/>
              <a:gdLst/>
              <a:ahLst/>
              <a:cxnLst/>
              <a:rect l="l" t="t" r="r" b="b"/>
              <a:pathLst>
                <a:path w="123" h="1277" extrusionOk="0">
                  <a:moveTo>
                    <a:pt x="31" y="0"/>
                  </a:moveTo>
                  <a:cubicBezTo>
                    <a:pt x="1" y="213"/>
                    <a:pt x="1" y="426"/>
                    <a:pt x="31" y="639"/>
                  </a:cubicBezTo>
                  <a:cubicBezTo>
                    <a:pt x="31" y="851"/>
                    <a:pt x="62" y="1064"/>
                    <a:pt x="122" y="1277"/>
                  </a:cubicBezTo>
                  <a:cubicBezTo>
                    <a:pt x="122" y="1064"/>
                    <a:pt x="122" y="851"/>
                    <a:pt x="92" y="639"/>
                  </a:cubicBezTo>
                  <a:cubicBezTo>
                    <a:pt x="92" y="426"/>
                    <a:pt x="92" y="213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3"/>
            <p:cNvSpPr/>
            <p:nvPr/>
          </p:nvSpPr>
          <p:spPr>
            <a:xfrm>
              <a:off x="5495050" y="3830900"/>
              <a:ext cx="19775" cy="13700"/>
            </a:xfrm>
            <a:custGeom>
              <a:avLst/>
              <a:gdLst/>
              <a:ahLst/>
              <a:cxnLst/>
              <a:rect l="l" t="t" r="r" b="b"/>
              <a:pathLst>
                <a:path w="791" h="548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122"/>
                    <a:pt x="244" y="213"/>
                    <a:pt x="365" y="304"/>
                  </a:cubicBezTo>
                  <a:cubicBezTo>
                    <a:pt x="517" y="395"/>
                    <a:pt x="639" y="487"/>
                    <a:pt x="791" y="547"/>
                  </a:cubicBezTo>
                  <a:cubicBezTo>
                    <a:pt x="700" y="426"/>
                    <a:pt x="578" y="304"/>
                    <a:pt x="426" y="243"/>
                  </a:cubicBezTo>
                  <a:cubicBezTo>
                    <a:pt x="304" y="122"/>
                    <a:pt x="152" y="3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3"/>
            <p:cNvSpPr/>
            <p:nvPr/>
          </p:nvSpPr>
          <p:spPr>
            <a:xfrm>
              <a:off x="5467700" y="3957800"/>
              <a:ext cx="6850" cy="26625"/>
            </a:xfrm>
            <a:custGeom>
              <a:avLst/>
              <a:gdLst/>
              <a:ahLst/>
              <a:cxnLst/>
              <a:rect l="l" t="t" r="r" b="b"/>
              <a:pathLst>
                <a:path w="274" h="1065" extrusionOk="0">
                  <a:moveTo>
                    <a:pt x="274" y="0"/>
                  </a:moveTo>
                  <a:cubicBezTo>
                    <a:pt x="183" y="183"/>
                    <a:pt x="122" y="335"/>
                    <a:pt x="91" y="517"/>
                  </a:cubicBezTo>
                  <a:cubicBezTo>
                    <a:pt x="31" y="699"/>
                    <a:pt x="0" y="882"/>
                    <a:pt x="0" y="1064"/>
                  </a:cubicBezTo>
                  <a:cubicBezTo>
                    <a:pt x="61" y="912"/>
                    <a:pt x="122" y="730"/>
                    <a:pt x="183" y="547"/>
                  </a:cubicBezTo>
                  <a:cubicBezTo>
                    <a:pt x="243" y="365"/>
                    <a:pt x="274" y="183"/>
                    <a:pt x="2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3"/>
            <p:cNvSpPr/>
            <p:nvPr/>
          </p:nvSpPr>
          <p:spPr>
            <a:xfrm>
              <a:off x="5493525" y="4010225"/>
              <a:ext cx="26625" cy="15225"/>
            </a:xfrm>
            <a:custGeom>
              <a:avLst/>
              <a:gdLst/>
              <a:ahLst/>
              <a:cxnLst/>
              <a:rect l="l" t="t" r="r" b="b"/>
              <a:pathLst>
                <a:path w="1065" h="609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2"/>
                    <a:pt x="335" y="244"/>
                    <a:pt x="517" y="335"/>
                  </a:cubicBezTo>
                  <a:cubicBezTo>
                    <a:pt x="700" y="457"/>
                    <a:pt x="882" y="548"/>
                    <a:pt x="1065" y="609"/>
                  </a:cubicBezTo>
                  <a:cubicBezTo>
                    <a:pt x="913" y="457"/>
                    <a:pt x="730" y="365"/>
                    <a:pt x="548" y="274"/>
                  </a:cubicBezTo>
                  <a:cubicBezTo>
                    <a:pt x="396" y="153"/>
                    <a:pt x="213" y="6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3"/>
            <p:cNvSpPr/>
            <p:nvPr/>
          </p:nvSpPr>
          <p:spPr>
            <a:xfrm>
              <a:off x="5109775" y="4204000"/>
              <a:ext cx="25100" cy="20550"/>
            </a:xfrm>
            <a:custGeom>
              <a:avLst/>
              <a:gdLst/>
              <a:ahLst/>
              <a:cxnLst/>
              <a:rect l="l" t="t" r="r" b="b"/>
              <a:pathLst>
                <a:path w="1004" h="822" extrusionOk="0">
                  <a:moveTo>
                    <a:pt x="1004" y="0"/>
                  </a:moveTo>
                  <a:lnTo>
                    <a:pt x="1004" y="0"/>
                  </a:lnTo>
                  <a:cubicBezTo>
                    <a:pt x="822" y="92"/>
                    <a:pt x="639" y="213"/>
                    <a:pt x="487" y="365"/>
                  </a:cubicBezTo>
                  <a:cubicBezTo>
                    <a:pt x="305" y="487"/>
                    <a:pt x="153" y="639"/>
                    <a:pt x="1" y="821"/>
                  </a:cubicBezTo>
                  <a:cubicBezTo>
                    <a:pt x="183" y="700"/>
                    <a:pt x="366" y="578"/>
                    <a:pt x="548" y="426"/>
                  </a:cubicBezTo>
                  <a:cubicBezTo>
                    <a:pt x="700" y="304"/>
                    <a:pt x="882" y="152"/>
                    <a:pt x="10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3"/>
            <p:cNvSpPr/>
            <p:nvPr/>
          </p:nvSpPr>
          <p:spPr>
            <a:xfrm>
              <a:off x="5209325" y="4212350"/>
              <a:ext cx="17500" cy="18275"/>
            </a:xfrm>
            <a:custGeom>
              <a:avLst/>
              <a:gdLst/>
              <a:ahLst/>
              <a:cxnLst/>
              <a:rect l="l" t="t" r="r" b="b"/>
              <a:pathLst>
                <a:path w="700" h="731" extrusionOk="0">
                  <a:moveTo>
                    <a:pt x="1" y="1"/>
                  </a:moveTo>
                  <a:lnTo>
                    <a:pt x="1" y="1"/>
                  </a:lnTo>
                  <a:cubicBezTo>
                    <a:pt x="92" y="153"/>
                    <a:pt x="183" y="274"/>
                    <a:pt x="305" y="396"/>
                  </a:cubicBezTo>
                  <a:cubicBezTo>
                    <a:pt x="412" y="503"/>
                    <a:pt x="519" y="610"/>
                    <a:pt x="646" y="696"/>
                  </a:cubicBezTo>
                  <a:lnTo>
                    <a:pt x="646" y="696"/>
                  </a:lnTo>
                  <a:cubicBezTo>
                    <a:pt x="469" y="437"/>
                    <a:pt x="263" y="205"/>
                    <a:pt x="1" y="1"/>
                  </a:cubicBezTo>
                  <a:close/>
                  <a:moveTo>
                    <a:pt x="646" y="696"/>
                  </a:moveTo>
                  <a:cubicBezTo>
                    <a:pt x="654" y="708"/>
                    <a:pt x="662" y="719"/>
                    <a:pt x="669" y="730"/>
                  </a:cubicBezTo>
                  <a:lnTo>
                    <a:pt x="700" y="730"/>
                  </a:lnTo>
                  <a:cubicBezTo>
                    <a:pt x="682" y="719"/>
                    <a:pt x="664" y="708"/>
                    <a:pt x="646" y="69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3"/>
            <p:cNvSpPr/>
            <p:nvPr/>
          </p:nvSpPr>
          <p:spPr>
            <a:xfrm>
              <a:off x="5005675" y="4161450"/>
              <a:ext cx="21300" cy="12175"/>
            </a:xfrm>
            <a:custGeom>
              <a:avLst/>
              <a:gdLst/>
              <a:ahLst/>
              <a:cxnLst/>
              <a:rect l="l" t="t" r="r" b="b"/>
              <a:pathLst>
                <a:path w="852" h="487" extrusionOk="0">
                  <a:moveTo>
                    <a:pt x="852" y="0"/>
                  </a:moveTo>
                  <a:cubicBezTo>
                    <a:pt x="821" y="0"/>
                    <a:pt x="669" y="152"/>
                    <a:pt x="457" y="274"/>
                  </a:cubicBezTo>
                  <a:cubicBezTo>
                    <a:pt x="213" y="426"/>
                    <a:pt x="1" y="456"/>
                    <a:pt x="1" y="487"/>
                  </a:cubicBezTo>
                  <a:cubicBezTo>
                    <a:pt x="335" y="487"/>
                    <a:pt x="669" y="304"/>
                    <a:pt x="8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3"/>
            <p:cNvSpPr/>
            <p:nvPr/>
          </p:nvSpPr>
          <p:spPr>
            <a:xfrm>
              <a:off x="4979850" y="3798975"/>
              <a:ext cx="26625" cy="22075"/>
            </a:xfrm>
            <a:custGeom>
              <a:avLst/>
              <a:gdLst/>
              <a:ahLst/>
              <a:cxnLst/>
              <a:rect l="l" t="t" r="r" b="b"/>
              <a:pathLst>
                <a:path w="1065" h="883" extrusionOk="0">
                  <a:moveTo>
                    <a:pt x="0" y="1"/>
                  </a:moveTo>
                  <a:cubicBezTo>
                    <a:pt x="152" y="183"/>
                    <a:pt x="335" y="335"/>
                    <a:pt x="517" y="487"/>
                  </a:cubicBezTo>
                  <a:cubicBezTo>
                    <a:pt x="669" y="639"/>
                    <a:pt x="851" y="761"/>
                    <a:pt x="1064" y="882"/>
                  </a:cubicBezTo>
                  <a:cubicBezTo>
                    <a:pt x="912" y="730"/>
                    <a:pt x="760" y="548"/>
                    <a:pt x="547" y="426"/>
                  </a:cubicBezTo>
                  <a:cubicBezTo>
                    <a:pt x="395" y="274"/>
                    <a:pt x="213" y="12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3"/>
            <p:cNvSpPr/>
            <p:nvPr/>
          </p:nvSpPr>
          <p:spPr>
            <a:xfrm>
              <a:off x="5060400" y="3868900"/>
              <a:ext cx="28125" cy="25850"/>
            </a:xfrm>
            <a:custGeom>
              <a:avLst/>
              <a:gdLst/>
              <a:ahLst/>
              <a:cxnLst/>
              <a:rect l="l" t="t" r="r" b="b"/>
              <a:pathLst>
                <a:path w="1125" h="1034" extrusionOk="0">
                  <a:moveTo>
                    <a:pt x="1125" y="0"/>
                  </a:moveTo>
                  <a:lnTo>
                    <a:pt x="1125" y="0"/>
                  </a:lnTo>
                  <a:cubicBezTo>
                    <a:pt x="912" y="122"/>
                    <a:pt x="699" y="304"/>
                    <a:pt x="547" y="486"/>
                  </a:cubicBezTo>
                  <a:cubicBezTo>
                    <a:pt x="334" y="669"/>
                    <a:pt x="152" y="851"/>
                    <a:pt x="0" y="1033"/>
                  </a:cubicBezTo>
                  <a:cubicBezTo>
                    <a:pt x="213" y="912"/>
                    <a:pt x="426" y="730"/>
                    <a:pt x="608" y="547"/>
                  </a:cubicBezTo>
                  <a:cubicBezTo>
                    <a:pt x="790" y="365"/>
                    <a:pt x="973" y="182"/>
                    <a:pt x="11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3"/>
            <p:cNvSpPr/>
            <p:nvPr/>
          </p:nvSpPr>
          <p:spPr>
            <a:xfrm>
              <a:off x="4988950" y="3981350"/>
              <a:ext cx="31200" cy="22075"/>
            </a:xfrm>
            <a:custGeom>
              <a:avLst/>
              <a:gdLst/>
              <a:ahLst/>
              <a:cxnLst/>
              <a:rect l="l" t="t" r="r" b="b"/>
              <a:pathLst>
                <a:path w="1248" h="883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83"/>
                    <a:pt x="335" y="365"/>
                    <a:pt x="578" y="517"/>
                  </a:cubicBezTo>
                  <a:cubicBezTo>
                    <a:pt x="761" y="669"/>
                    <a:pt x="974" y="791"/>
                    <a:pt x="1217" y="882"/>
                  </a:cubicBezTo>
                  <a:cubicBezTo>
                    <a:pt x="1247" y="882"/>
                    <a:pt x="943" y="700"/>
                    <a:pt x="609" y="456"/>
                  </a:cubicBezTo>
                  <a:cubicBezTo>
                    <a:pt x="426" y="274"/>
                    <a:pt x="214" y="12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3"/>
            <p:cNvSpPr/>
            <p:nvPr/>
          </p:nvSpPr>
          <p:spPr>
            <a:xfrm>
              <a:off x="5112825" y="3995025"/>
              <a:ext cx="6100" cy="42575"/>
            </a:xfrm>
            <a:custGeom>
              <a:avLst/>
              <a:gdLst/>
              <a:ahLst/>
              <a:cxnLst/>
              <a:rect l="l" t="t" r="r" b="b"/>
              <a:pathLst>
                <a:path w="244" h="1703" extrusionOk="0">
                  <a:moveTo>
                    <a:pt x="0" y="1"/>
                  </a:moveTo>
                  <a:cubicBezTo>
                    <a:pt x="0" y="305"/>
                    <a:pt x="31" y="578"/>
                    <a:pt x="92" y="852"/>
                  </a:cubicBezTo>
                  <a:cubicBezTo>
                    <a:pt x="122" y="1156"/>
                    <a:pt x="152" y="1429"/>
                    <a:pt x="244" y="1703"/>
                  </a:cubicBezTo>
                  <a:cubicBezTo>
                    <a:pt x="244" y="1429"/>
                    <a:pt x="213" y="1125"/>
                    <a:pt x="152" y="852"/>
                  </a:cubicBezTo>
                  <a:cubicBezTo>
                    <a:pt x="122" y="578"/>
                    <a:pt x="61" y="274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3"/>
            <p:cNvSpPr/>
            <p:nvPr/>
          </p:nvSpPr>
          <p:spPr>
            <a:xfrm>
              <a:off x="5131050" y="4128000"/>
              <a:ext cx="35750" cy="8400"/>
            </a:xfrm>
            <a:custGeom>
              <a:avLst/>
              <a:gdLst/>
              <a:ahLst/>
              <a:cxnLst/>
              <a:rect l="l" t="t" r="r" b="b"/>
              <a:pathLst>
                <a:path w="1430" h="336" extrusionOk="0">
                  <a:moveTo>
                    <a:pt x="1430" y="1"/>
                  </a:moveTo>
                  <a:lnTo>
                    <a:pt x="1430" y="1"/>
                  </a:lnTo>
                  <a:cubicBezTo>
                    <a:pt x="1186" y="31"/>
                    <a:pt x="943" y="92"/>
                    <a:pt x="700" y="153"/>
                  </a:cubicBezTo>
                  <a:cubicBezTo>
                    <a:pt x="305" y="244"/>
                    <a:pt x="1" y="305"/>
                    <a:pt x="1" y="335"/>
                  </a:cubicBezTo>
                  <a:cubicBezTo>
                    <a:pt x="244" y="335"/>
                    <a:pt x="487" y="305"/>
                    <a:pt x="730" y="244"/>
                  </a:cubicBezTo>
                  <a:cubicBezTo>
                    <a:pt x="974" y="183"/>
                    <a:pt x="1186" y="92"/>
                    <a:pt x="14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3"/>
            <p:cNvSpPr/>
            <p:nvPr/>
          </p:nvSpPr>
          <p:spPr>
            <a:xfrm>
              <a:off x="5282275" y="4102175"/>
              <a:ext cx="19775" cy="38775"/>
            </a:xfrm>
            <a:custGeom>
              <a:avLst/>
              <a:gdLst/>
              <a:ahLst/>
              <a:cxnLst/>
              <a:rect l="l" t="t" r="r" b="b"/>
              <a:pathLst>
                <a:path w="791" h="1551" extrusionOk="0">
                  <a:moveTo>
                    <a:pt x="791" y="0"/>
                  </a:moveTo>
                  <a:cubicBezTo>
                    <a:pt x="609" y="244"/>
                    <a:pt x="487" y="517"/>
                    <a:pt x="365" y="791"/>
                  </a:cubicBezTo>
                  <a:cubicBezTo>
                    <a:pt x="213" y="1034"/>
                    <a:pt x="92" y="1277"/>
                    <a:pt x="1" y="1551"/>
                  </a:cubicBezTo>
                  <a:cubicBezTo>
                    <a:pt x="183" y="1307"/>
                    <a:pt x="305" y="1064"/>
                    <a:pt x="426" y="791"/>
                  </a:cubicBezTo>
                  <a:cubicBezTo>
                    <a:pt x="578" y="548"/>
                    <a:pt x="700" y="274"/>
                    <a:pt x="7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3"/>
            <p:cNvSpPr/>
            <p:nvPr/>
          </p:nvSpPr>
          <p:spPr>
            <a:xfrm>
              <a:off x="5399300" y="4168275"/>
              <a:ext cx="26625" cy="16000"/>
            </a:xfrm>
            <a:custGeom>
              <a:avLst/>
              <a:gdLst/>
              <a:ahLst/>
              <a:cxnLst/>
              <a:rect l="l" t="t" r="r" b="b"/>
              <a:pathLst>
                <a:path w="1065" h="640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882" y="62"/>
                    <a:pt x="669" y="153"/>
                    <a:pt x="517" y="274"/>
                  </a:cubicBezTo>
                  <a:cubicBezTo>
                    <a:pt x="335" y="366"/>
                    <a:pt x="153" y="487"/>
                    <a:pt x="1" y="639"/>
                  </a:cubicBezTo>
                  <a:cubicBezTo>
                    <a:pt x="213" y="548"/>
                    <a:pt x="396" y="457"/>
                    <a:pt x="548" y="335"/>
                  </a:cubicBezTo>
                  <a:cubicBezTo>
                    <a:pt x="730" y="244"/>
                    <a:pt x="912" y="122"/>
                    <a:pt x="106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3"/>
            <p:cNvSpPr/>
            <p:nvPr/>
          </p:nvSpPr>
          <p:spPr>
            <a:xfrm>
              <a:off x="5349900" y="3774650"/>
              <a:ext cx="58550" cy="80575"/>
            </a:xfrm>
            <a:custGeom>
              <a:avLst/>
              <a:gdLst/>
              <a:ahLst/>
              <a:cxnLst/>
              <a:rect l="l" t="t" r="r" b="b"/>
              <a:pathLst>
                <a:path w="2342" h="3223" extrusionOk="0">
                  <a:moveTo>
                    <a:pt x="1977" y="1"/>
                  </a:moveTo>
                  <a:cubicBezTo>
                    <a:pt x="1369" y="92"/>
                    <a:pt x="882" y="183"/>
                    <a:pt x="548" y="244"/>
                  </a:cubicBezTo>
                  <a:cubicBezTo>
                    <a:pt x="366" y="244"/>
                    <a:pt x="183" y="275"/>
                    <a:pt x="31" y="335"/>
                  </a:cubicBezTo>
                  <a:cubicBezTo>
                    <a:pt x="214" y="335"/>
                    <a:pt x="396" y="335"/>
                    <a:pt x="578" y="305"/>
                  </a:cubicBezTo>
                  <a:cubicBezTo>
                    <a:pt x="897" y="276"/>
                    <a:pt x="1353" y="219"/>
                    <a:pt x="1894" y="162"/>
                  </a:cubicBezTo>
                  <a:lnTo>
                    <a:pt x="1894" y="162"/>
                  </a:lnTo>
                  <a:lnTo>
                    <a:pt x="2152" y="2227"/>
                  </a:lnTo>
                  <a:lnTo>
                    <a:pt x="2152" y="2227"/>
                  </a:lnTo>
                  <a:lnTo>
                    <a:pt x="2007" y="2372"/>
                  </a:lnTo>
                  <a:lnTo>
                    <a:pt x="1371" y="2981"/>
                  </a:lnTo>
                  <a:lnTo>
                    <a:pt x="1371" y="2981"/>
                  </a:lnTo>
                  <a:lnTo>
                    <a:pt x="330" y="2461"/>
                  </a:lnTo>
                  <a:lnTo>
                    <a:pt x="330" y="2461"/>
                  </a:lnTo>
                  <a:cubicBezTo>
                    <a:pt x="242" y="1866"/>
                    <a:pt x="182" y="1331"/>
                    <a:pt x="122" y="943"/>
                  </a:cubicBezTo>
                  <a:cubicBezTo>
                    <a:pt x="92" y="761"/>
                    <a:pt x="62" y="548"/>
                    <a:pt x="1" y="335"/>
                  </a:cubicBezTo>
                  <a:lnTo>
                    <a:pt x="1" y="335"/>
                  </a:lnTo>
                  <a:cubicBezTo>
                    <a:pt x="1" y="518"/>
                    <a:pt x="1" y="730"/>
                    <a:pt x="31" y="913"/>
                  </a:cubicBezTo>
                  <a:cubicBezTo>
                    <a:pt x="62" y="1308"/>
                    <a:pt x="92" y="1855"/>
                    <a:pt x="153" y="2524"/>
                  </a:cubicBezTo>
                  <a:lnTo>
                    <a:pt x="153" y="2554"/>
                  </a:lnTo>
                  <a:lnTo>
                    <a:pt x="214" y="2585"/>
                  </a:lnTo>
                  <a:cubicBezTo>
                    <a:pt x="578" y="2767"/>
                    <a:pt x="943" y="2980"/>
                    <a:pt x="1338" y="3193"/>
                  </a:cubicBezTo>
                  <a:lnTo>
                    <a:pt x="1399" y="3223"/>
                  </a:lnTo>
                  <a:lnTo>
                    <a:pt x="1460" y="3162"/>
                  </a:lnTo>
                  <a:lnTo>
                    <a:pt x="2129" y="2524"/>
                  </a:lnTo>
                  <a:lnTo>
                    <a:pt x="2311" y="2341"/>
                  </a:lnTo>
                  <a:lnTo>
                    <a:pt x="2341" y="2311"/>
                  </a:lnTo>
                  <a:lnTo>
                    <a:pt x="2341" y="2281"/>
                  </a:lnTo>
                  <a:cubicBezTo>
                    <a:pt x="2250" y="1460"/>
                    <a:pt x="2129" y="730"/>
                    <a:pt x="2037" y="92"/>
                  </a:cubicBezTo>
                  <a:lnTo>
                    <a:pt x="203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3"/>
            <p:cNvSpPr/>
            <p:nvPr/>
          </p:nvSpPr>
          <p:spPr>
            <a:xfrm>
              <a:off x="5352200" y="3799250"/>
              <a:ext cx="46375" cy="5450"/>
            </a:xfrm>
            <a:custGeom>
              <a:avLst/>
              <a:gdLst/>
              <a:ahLst/>
              <a:cxnLst/>
              <a:rect l="l" t="t" r="r" b="b"/>
              <a:pathLst>
                <a:path w="1855" h="218" extrusionOk="0">
                  <a:moveTo>
                    <a:pt x="1191" y="1"/>
                  </a:moveTo>
                  <a:cubicBezTo>
                    <a:pt x="792" y="1"/>
                    <a:pt x="390" y="55"/>
                    <a:pt x="0" y="172"/>
                  </a:cubicBezTo>
                  <a:cubicBezTo>
                    <a:pt x="152" y="202"/>
                    <a:pt x="304" y="218"/>
                    <a:pt x="456" y="218"/>
                  </a:cubicBezTo>
                  <a:cubicBezTo>
                    <a:pt x="608" y="218"/>
                    <a:pt x="760" y="202"/>
                    <a:pt x="912" y="172"/>
                  </a:cubicBezTo>
                  <a:cubicBezTo>
                    <a:pt x="1216" y="172"/>
                    <a:pt x="1550" y="142"/>
                    <a:pt x="1854" y="50"/>
                  </a:cubicBezTo>
                  <a:cubicBezTo>
                    <a:pt x="1636" y="18"/>
                    <a:pt x="1414" y="1"/>
                    <a:pt x="11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3"/>
            <p:cNvSpPr/>
            <p:nvPr/>
          </p:nvSpPr>
          <p:spPr>
            <a:xfrm>
              <a:off x="5287600" y="3954000"/>
              <a:ext cx="667200" cy="290300"/>
            </a:xfrm>
            <a:custGeom>
              <a:avLst/>
              <a:gdLst/>
              <a:ahLst/>
              <a:cxnLst/>
              <a:rect l="l" t="t" r="r" b="b"/>
              <a:pathLst>
                <a:path w="26688" h="11612" extrusionOk="0">
                  <a:moveTo>
                    <a:pt x="11764" y="0"/>
                  </a:moveTo>
                  <a:lnTo>
                    <a:pt x="7873" y="9818"/>
                  </a:lnTo>
                  <a:lnTo>
                    <a:pt x="0" y="10943"/>
                  </a:lnTo>
                  <a:lnTo>
                    <a:pt x="0" y="11611"/>
                  </a:lnTo>
                  <a:lnTo>
                    <a:pt x="21369" y="11611"/>
                  </a:lnTo>
                  <a:lnTo>
                    <a:pt x="26688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3"/>
            <p:cNvSpPr/>
            <p:nvPr/>
          </p:nvSpPr>
          <p:spPr>
            <a:xfrm>
              <a:off x="5701875" y="4073975"/>
              <a:ext cx="43200" cy="37925"/>
            </a:xfrm>
            <a:custGeom>
              <a:avLst/>
              <a:gdLst/>
              <a:ahLst/>
              <a:cxnLst/>
              <a:rect l="l" t="t" r="r" b="b"/>
              <a:pathLst>
                <a:path w="1728" h="1517" extrusionOk="0">
                  <a:moveTo>
                    <a:pt x="851" y="1"/>
                  </a:moveTo>
                  <a:cubicBezTo>
                    <a:pt x="399" y="1"/>
                    <a:pt x="1" y="405"/>
                    <a:pt x="117" y="916"/>
                  </a:cubicBezTo>
                  <a:cubicBezTo>
                    <a:pt x="205" y="1302"/>
                    <a:pt x="536" y="1516"/>
                    <a:pt x="871" y="1516"/>
                  </a:cubicBezTo>
                  <a:cubicBezTo>
                    <a:pt x="1115" y="1516"/>
                    <a:pt x="1361" y="1402"/>
                    <a:pt x="1515" y="1159"/>
                  </a:cubicBezTo>
                  <a:cubicBezTo>
                    <a:pt x="1728" y="794"/>
                    <a:pt x="1636" y="338"/>
                    <a:pt x="1272" y="125"/>
                  </a:cubicBezTo>
                  <a:cubicBezTo>
                    <a:pt x="1135" y="39"/>
                    <a:pt x="990" y="1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3"/>
            <p:cNvSpPr/>
            <p:nvPr/>
          </p:nvSpPr>
          <p:spPr>
            <a:xfrm>
              <a:off x="1127175" y="4507950"/>
              <a:ext cx="182450" cy="235375"/>
            </a:xfrm>
            <a:custGeom>
              <a:avLst/>
              <a:gdLst/>
              <a:ahLst/>
              <a:cxnLst/>
              <a:rect l="l" t="t" r="r" b="b"/>
              <a:pathLst>
                <a:path w="7298" h="9415" extrusionOk="0">
                  <a:moveTo>
                    <a:pt x="2949" y="1"/>
                  </a:moveTo>
                  <a:lnTo>
                    <a:pt x="1" y="3101"/>
                  </a:lnTo>
                  <a:lnTo>
                    <a:pt x="214" y="3344"/>
                  </a:lnTo>
                  <a:cubicBezTo>
                    <a:pt x="1278" y="4469"/>
                    <a:pt x="5624" y="8907"/>
                    <a:pt x="6566" y="9363"/>
                  </a:cubicBezTo>
                  <a:cubicBezTo>
                    <a:pt x="6635" y="9398"/>
                    <a:pt x="6688" y="9414"/>
                    <a:pt x="6727" y="9414"/>
                  </a:cubicBezTo>
                  <a:cubicBezTo>
                    <a:pt x="7297" y="9414"/>
                    <a:pt x="4955" y="5928"/>
                    <a:pt x="4955" y="5928"/>
                  </a:cubicBezTo>
                  <a:lnTo>
                    <a:pt x="6962" y="3800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3"/>
            <p:cNvSpPr/>
            <p:nvPr/>
          </p:nvSpPr>
          <p:spPr>
            <a:xfrm>
              <a:off x="1128700" y="4556600"/>
              <a:ext cx="44100" cy="63075"/>
            </a:xfrm>
            <a:custGeom>
              <a:avLst/>
              <a:gdLst/>
              <a:ahLst/>
              <a:cxnLst/>
              <a:rect l="l" t="t" r="r" b="b"/>
              <a:pathLst>
                <a:path w="1764" h="2523" extrusionOk="0">
                  <a:moveTo>
                    <a:pt x="1034" y="0"/>
                  </a:moveTo>
                  <a:lnTo>
                    <a:pt x="1" y="1125"/>
                  </a:lnTo>
                  <a:lnTo>
                    <a:pt x="1399" y="2523"/>
                  </a:lnTo>
                  <a:cubicBezTo>
                    <a:pt x="1673" y="2128"/>
                    <a:pt x="1764" y="1641"/>
                    <a:pt x="1703" y="1185"/>
                  </a:cubicBezTo>
                  <a:cubicBezTo>
                    <a:pt x="1642" y="730"/>
                    <a:pt x="1399" y="304"/>
                    <a:pt x="103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3"/>
            <p:cNvSpPr/>
            <p:nvPr/>
          </p:nvSpPr>
          <p:spPr>
            <a:xfrm>
              <a:off x="1127175" y="4583950"/>
              <a:ext cx="177100" cy="160375"/>
            </a:xfrm>
            <a:custGeom>
              <a:avLst/>
              <a:gdLst/>
              <a:ahLst/>
              <a:cxnLst/>
              <a:rect l="l" t="t" r="r" b="b"/>
              <a:pathLst>
                <a:path w="7084" h="6415" extrusionOk="0">
                  <a:moveTo>
                    <a:pt x="92" y="0"/>
                  </a:moveTo>
                  <a:lnTo>
                    <a:pt x="1" y="61"/>
                  </a:lnTo>
                  <a:cubicBezTo>
                    <a:pt x="1812" y="2144"/>
                    <a:pt x="6351" y="6414"/>
                    <a:pt x="6741" y="6414"/>
                  </a:cubicBezTo>
                  <a:cubicBezTo>
                    <a:pt x="6744" y="6414"/>
                    <a:pt x="6746" y="6414"/>
                    <a:pt x="6749" y="6414"/>
                  </a:cubicBezTo>
                  <a:cubicBezTo>
                    <a:pt x="7083" y="6383"/>
                    <a:pt x="6202" y="4894"/>
                    <a:pt x="6202" y="4894"/>
                  </a:cubicBezTo>
                  <a:cubicBezTo>
                    <a:pt x="6150" y="4849"/>
                    <a:pt x="6083" y="4831"/>
                    <a:pt x="6011" y="4831"/>
                  </a:cubicBezTo>
                  <a:cubicBezTo>
                    <a:pt x="5740" y="4831"/>
                    <a:pt x="5381" y="5076"/>
                    <a:pt x="5381" y="5076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3"/>
            <p:cNvSpPr/>
            <p:nvPr/>
          </p:nvSpPr>
          <p:spPr>
            <a:xfrm>
              <a:off x="1127950" y="4582425"/>
              <a:ext cx="169475" cy="160350"/>
            </a:xfrm>
            <a:custGeom>
              <a:avLst/>
              <a:gdLst/>
              <a:ahLst/>
              <a:cxnLst/>
              <a:rect l="l" t="t" r="r" b="b"/>
              <a:pathLst>
                <a:path w="6779" h="6414" extrusionOk="0">
                  <a:moveTo>
                    <a:pt x="0" y="0"/>
                  </a:moveTo>
                  <a:cubicBezTo>
                    <a:pt x="0" y="31"/>
                    <a:pt x="31" y="31"/>
                    <a:pt x="31" y="61"/>
                  </a:cubicBezTo>
                  <a:lnTo>
                    <a:pt x="145" y="159"/>
                  </a:lnTo>
                  <a:lnTo>
                    <a:pt x="145" y="159"/>
                  </a:lnTo>
                  <a:lnTo>
                    <a:pt x="61" y="61"/>
                  </a:lnTo>
                  <a:lnTo>
                    <a:pt x="0" y="0"/>
                  </a:lnTo>
                  <a:close/>
                  <a:moveTo>
                    <a:pt x="145" y="159"/>
                  </a:moveTo>
                  <a:lnTo>
                    <a:pt x="244" y="274"/>
                  </a:lnTo>
                  <a:lnTo>
                    <a:pt x="943" y="973"/>
                  </a:lnTo>
                  <a:cubicBezTo>
                    <a:pt x="1520" y="1581"/>
                    <a:pt x="2371" y="2402"/>
                    <a:pt x="3283" y="3283"/>
                  </a:cubicBezTo>
                  <a:cubicBezTo>
                    <a:pt x="4225" y="4195"/>
                    <a:pt x="5107" y="4985"/>
                    <a:pt x="5745" y="5532"/>
                  </a:cubicBezTo>
                  <a:lnTo>
                    <a:pt x="6505" y="6201"/>
                  </a:lnTo>
                  <a:lnTo>
                    <a:pt x="6718" y="6353"/>
                  </a:lnTo>
                  <a:lnTo>
                    <a:pt x="6505" y="6171"/>
                  </a:lnTo>
                  <a:lnTo>
                    <a:pt x="5745" y="5502"/>
                  </a:lnTo>
                  <a:cubicBezTo>
                    <a:pt x="5107" y="4925"/>
                    <a:pt x="4256" y="4134"/>
                    <a:pt x="3314" y="3253"/>
                  </a:cubicBezTo>
                  <a:cubicBezTo>
                    <a:pt x="2402" y="2371"/>
                    <a:pt x="1551" y="1551"/>
                    <a:pt x="943" y="943"/>
                  </a:cubicBezTo>
                  <a:lnTo>
                    <a:pt x="244" y="244"/>
                  </a:lnTo>
                  <a:lnTo>
                    <a:pt x="145" y="159"/>
                  </a:lnTo>
                  <a:close/>
                  <a:moveTo>
                    <a:pt x="6718" y="6353"/>
                  </a:moveTo>
                  <a:cubicBezTo>
                    <a:pt x="6748" y="6414"/>
                    <a:pt x="6779" y="6414"/>
                    <a:pt x="6779" y="6414"/>
                  </a:cubicBezTo>
                  <a:lnTo>
                    <a:pt x="6718" y="6353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3"/>
            <p:cNvSpPr/>
            <p:nvPr/>
          </p:nvSpPr>
          <p:spPr>
            <a:xfrm>
              <a:off x="1260175" y="4704475"/>
              <a:ext cx="24325" cy="7925"/>
            </a:xfrm>
            <a:custGeom>
              <a:avLst/>
              <a:gdLst/>
              <a:ahLst/>
              <a:cxnLst/>
              <a:rect l="l" t="t" r="r" b="b"/>
              <a:pathLst>
                <a:path w="973" h="317" extrusionOk="0">
                  <a:moveTo>
                    <a:pt x="672" y="0"/>
                  </a:moveTo>
                  <a:cubicBezTo>
                    <a:pt x="590" y="0"/>
                    <a:pt x="508" y="15"/>
                    <a:pt x="426" y="43"/>
                  </a:cubicBezTo>
                  <a:cubicBezTo>
                    <a:pt x="243" y="73"/>
                    <a:pt x="91" y="164"/>
                    <a:pt x="0" y="316"/>
                  </a:cubicBezTo>
                  <a:cubicBezTo>
                    <a:pt x="122" y="225"/>
                    <a:pt x="274" y="164"/>
                    <a:pt x="456" y="103"/>
                  </a:cubicBezTo>
                  <a:cubicBezTo>
                    <a:pt x="564" y="82"/>
                    <a:pt x="686" y="60"/>
                    <a:pt x="813" y="60"/>
                  </a:cubicBezTo>
                  <a:cubicBezTo>
                    <a:pt x="866" y="60"/>
                    <a:pt x="919" y="64"/>
                    <a:pt x="973" y="73"/>
                  </a:cubicBezTo>
                  <a:cubicBezTo>
                    <a:pt x="872" y="23"/>
                    <a:pt x="772" y="0"/>
                    <a:pt x="6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3"/>
            <p:cNvSpPr/>
            <p:nvPr/>
          </p:nvSpPr>
          <p:spPr>
            <a:xfrm>
              <a:off x="1244200" y="4666000"/>
              <a:ext cx="13725" cy="3825"/>
            </a:xfrm>
            <a:custGeom>
              <a:avLst/>
              <a:gdLst/>
              <a:ahLst/>
              <a:cxnLst/>
              <a:rect l="l" t="t" r="r" b="b"/>
              <a:pathLst>
                <a:path w="549" h="153" extrusionOk="0">
                  <a:moveTo>
                    <a:pt x="548" y="1"/>
                  </a:moveTo>
                  <a:cubicBezTo>
                    <a:pt x="548" y="1"/>
                    <a:pt x="426" y="1"/>
                    <a:pt x="274" y="62"/>
                  </a:cubicBezTo>
                  <a:cubicBezTo>
                    <a:pt x="183" y="62"/>
                    <a:pt x="92" y="92"/>
                    <a:pt x="1" y="153"/>
                  </a:cubicBezTo>
                  <a:cubicBezTo>
                    <a:pt x="92" y="153"/>
                    <a:pt x="183" y="153"/>
                    <a:pt x="274" y="123"/>
                  </a:cubicBezTo>
                  <a:cubicBezTo>
                    <a:pt x="426" y="92"/>
                    <a:pt x="548" y="31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3"/>
            <p:cNvSpPr/>
            <p:nvPr/>
          </p:nvSpPr>
          <p:spPr>
            <a:xfrm>
              <a:off x="1240400" y="4656900"/>
              <a:ext cx="11425" cy="1875"/>
            </a:xfrm>
            <a:custGeom>
              <a:avLst/>
              <a:gdLst/>
              <a:ahLst/>
              <a:cxnLst/>
              <a:rect l="l" t="t" r="r" b="b"/>
              <a:pathLst>
                <a:path w="457" h="75" extrusionOk="0">
                  <a:moveTo>
                    <a:pt x="244" y="0"/>
                  </a:moveTo>
                  <a:cubicBezTo>
                    <a:pt x="153" y="0"/>
                    <a:pt x="62" y="0"/>
                    <a:pt x="1" y="31"/>
                  </a:cubicBezTo>
                  <a:cubicBezTo>
                    <a:pt x="1" y="61"/>
                    <a:pt x="92" y="61"/>
                    <a:pt x="214" y="61"/>
                  </a:cubicBezTo>
                  <a:cubicBezTo>
                    <a:pt x="244" y="71"/>
                    <a:pt x="274" y="75"/>
                    <a:pt x="304" y="75"/>
                  </a:cubicBezTo>
                  <a:cubicBezTo>
                    <a:pt x="362" y="75"/>
                    <a:pt x="416" y="61"/>
                    <a:pt x="457" y="61"/>
                  </a:cubicBezTo>
                  <a:cubicBezTo>
                    <a:pt x="457" y="6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3"/>
            <p:cNvSpPr/>
            <p:nvPr/>
          </p:nvSpPr>
          <p:spPr>
            <a:xfrm>
              <a:off x="1244200" y="4643225"/>
              <a:ext cx="10675" cy="10050"/>
            </a:xfrm>
            <a:custGeom>
              <a:avLst/>
              <a:gdLst/>
              <a:ahLst/>
              <a:cxnLst/>
              <a:rect l="l" t="t" r="r" b="b"/>
              <a:pathLst>
                <a:path w="427" h="402" extrusionOk="0">
                  <a:moveTo>
                    <a:pt x="1" y="0"/>
                  </a:moveTo>
                  <a:cubicBezTo>
                    <a:pt x="1" y="0"/>
                    <a:pt x="62" y="122"/>
                    <a:pt x="183" y="243"/>
                  </a:cubicBezTo>
                  <a:cubicBezTo>
                    <a:pt x="289" y="322"/>
                    <a:pt x="371" y="401"/>
                    <a:pt x="411" y="401"/>
                  </a:cubicBezTo>
                  <a:cubicBezTo>
                    <a:pt x="417" y="401"/>
                    <a:pt x="422" y="399"/>
                    <a:pt x="426" y="395"/>
                  </a:cubicBezTo>
                  <a:cubicBezTo>
                    <a:pt x="426" y="395"/>
                    <a:pt x="335" y="304"/>
                    <a:pt x="244" y="182"/>
                  </a:cubicBezTo>
                  <a:cubicBezTo>
                    <a:pt x="122" y="61"/>
                    <a:pt x="3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3"/>
            <p:cNvSpPr/>
            <p:nvPr/>
          </p:nvSpPr>
          <p:spPr>
            <a:xfrm>
              <a:off x="1248000" y="4634850"/>
              <a:ext cx="11425" cy="12200"/>
            </a:xfrm>
            <a:custGeom>
              <a:avLst/>
              <a:gdLst/>
              <a:ahLst/>
              <a:cxnLst/>
              <a:rect l="l" t="t" r="r" b="b"/>
              <a:pathLst>
                <a:path w="457" h="488" extrusionOk="0">
                  <a:moveTo>
                    <a:pt x="31" y="1"/>
                  </a:moveTo>
                  <a:cubicBezTo>
                    <a:pt x="1" y="1"/>
                    <a:pt x="62" y="153"/>
                    <a:pt x="214" y="305"/>
                  </a:cubicBezTo>
                  <a:cubicBezTo>
                    <a:pt x="274" y="396"/>
                    <a:pt x="366" y="457"/>
                    <a:pt x="457" y="487"/>
                  </a:cubicBezTo>
                  <a:cubicBezTo>
                    <a:pt x="457" y="487"/>
                    <a:pt x="366" y="396"/>
                    <a:pt x="244" y="244"/>
                  </a:cubicBezTo>
                  <a:cubicBezTo>
                    <a:pt x="183" y="153"/>
                    <a:pt x="122" y="92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3"/>
            <p:cNvSpPr/>
            <p:nvPr/>
          </p:nvSpPr>
          <p:spPr>
            <a:xfrm>
              <a:off x="1255600" y="4662675"/>
              <a:ext cx="25875" cy="14750"/>
            </a:xfrm>
            <a:custGeom>
              <a:avLst/>
              <a:gdLst/>
              <a:ahLst/>
              <a:cxnLst/>
              <a:rect l="l" t="t" r="r" b="b"/>
              <a:pathLst>
                <a:path w="1035" h="590" extrusionOk="0">
                  <a:moveTo>
                    <a:pt x="305" y="43"/>
                  </a:moveTo>
                  <a:cubicBezTo>
                    <a:pt x="426" y="43"/>
                    <a:pt x="578" y="73"/>
                    <a:pt x="670" y="134"/>
                  </a:cubicBezTo>
                  <a:cubicBezTo>
                    <a:pt x="791" y="195"/>
                    <a:pt x="913" y="286"/>
                    <a:pt x="974" y="438"/>
                  </a:cubicBezTo>
                  <a:cubicBezTo>
                    <a:pt x="974" y="499"/>
                    <a:pt x="913" y="529"/>
                    <a:pt x="852" y="529"/>
                  </a:cubicBezTo>
                  <a:cubicBezTo>
                    <a:pt x="761" y="499"/>
                    <a:pt x="700" y="468"/>
                    <a:pt x="639" y="438"/>
                  </a:cubicBezTo>
                  <a:cubicBezTo>
                    <a:pt x="518" y="377"/>
                    <a:pt x="396" y="316"/>
                    <a:pt x="305" y="256"/>
                  </a:cubicBezTo>
                  <a:cubicBezTo>
                    <a:pt x="217" y="197"/>
                    <a:pt x="150" y="145"/>
                    <a:pt x="104" y="111"/>
                  </a:cubicBezTo>
                  <a:lnTo>
                    <a:pt x="104" y="111"/>
                  </a:lnTo>
                  <a:cubicBezTo>
                    <a:pt x="173" y="82"/>
                    <a:pt x="245" y="63"/>
                    <a:pt x="305" y="43"/>
                  </a:cubicBezTo>
                  <a:close/>
                  <a:moveTo>
                    <a:pt x="422" y="1"/>
                  </a:moveTo>
                  <a:cubicBezTo>
                    <a:pt x="383" y="1"/>
                    <a:pt x="344" y="5"/>
                    <a:pt x="305" y="12"/>
                  </a:cubicBezTo>
                  <a:cubicBezTo>
                    <a:pt x="220" y="12"/>
                    <a:pt x="161" y="39"/>
                    <a:pt x="79" y="92"/>
                  </a:cubicBezTo>
                  <a:lnTo>
                    <a:pt x="79" y="92"/>
                  </a:lnTo>
                  <a:cubicBezTo>
                    <a:pt x="57" y="76"/>
                    <a:pt x="43" y="67"/>
                    <a:pt x="36" y="67"/>
                  </a:cubicBezTo>
                  <a:cubicBezTo>
                    <a:pt x="33" y="67"/>
                    <a:pt x="31" y="69"/>
                    <a:pt x="31" y="73"/>
                  </a:cubicBezTo>
                  <a:cubicBezTo>
                    <a:pt x="39" y="85"/>
                    <a:pt x="47" y="96"/>
                    <a:pt x="56" y="107"/>
                  </a:cubicBezTo>
                  <a:lnTo>
                    <a:pt x="56" y="107"/>
                  </a:lnTo>
                  <a:cubicBezTo>
                    <a:pt x="1" y="136"/>
                    <a:pt x="1" y="164"/>
                    <a:pt x="1" y="164"/>
                  </a:cubicBezTo>
                  <a:cubicBezTo>
                    <a:pt x="23" y="150"/>
                    <a:pt x="47" y="137"/>
                    <a:pt x="71" y="125"/>
                  </a:cubicBezTo>
                  <a:lnTo>
                    <a:pt x="71" y="125"/>
                  </a:lnTo>
                  <a:cubicBezTo>
                    <a:pt x="129" y="190"/>
                    <a:pt x="202" y="244"/>
                    <a:pt x="274" y="316"/>
                  </a:cubicBezTo>
                  <a:cubicBezTo>
                    <a:pt x="396" y="377"/>
                    <a:pt x="487" y="438"/>
                    <a:pt x="609" y="499"/>
                  </a:cubicBezTo>
                  <a:cubicBezTo>
                    <a:pt x="670" y="529"/>
                    <a:pt x="761" y="560"/>
                    <a:pt x="822" y="590"/>
                  </a:cubicBezTo>
                  <a:cubicBezTo>
                    <a:pt x="882" y="590"/>
                    <a:pt x="913" y="590"/>
                    <a:pt x="974" y="560"/>
                  </a:cubicBezTo>
                  <a:cubicBezTo>
                    <a:pt x="1004" y="529"/>
                    <a:pt x="1034" y="468"/>
                    <a:pt x="1034" y="438"/>
                  </a:cubicBezTo>
                  <a:cubicBezTo>
                    <a:pt x="928" y="173"/>
                    <a:pt x="684" y="1"/>
                    <a:pt x="4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3"/>
            <p:cNvSpPr/>
            <p:nvPr/>
          </p:nvSpPr>
          <p:spPr>
            <a:xfrm>
              <a:off x="1255600" y="4646950"/>
              <a:ext cx="9900" cy="19075"/>
            </a:xfrm>
            <a:custGeom>
              <a:avLst/>
              <a:gdLst/>
              <a:ahLst/>
              <a:cxnLst/>
              <a:rect l="l" t="t" r="r" b="b"/>
              <a:pathLst>
                <a:path w="396" h="763" extrusionOk="0">
                  <a:moveTo>
                    <a:pt x="212" y="0"/>
                  </a:moveTo>
                  <a:cubicBezTo>
                    <a:pt x="167" y="0"/>
                    <a:pt x="130" y="26"/>
                    <a:pt x="92" y="64"/>
                  </a:cubicBezTo>
                  <a:cubicBezTo>
                    <a:pt x="62" y="125"/>
                    <a:pt x="31" y="155"/>
                    <a:pt x="31" y="216"/>
                  </a:cubicBezTo>
                  <a:cubicBezTo>
                    <a:pt x="1" y="307"/>
                    <a:pt x="1" y="398"/>
                    <a:pt x="1" y="489"/>
                  </a:cubicBezTo>
                  <a:cubicBezTo>
                    <a:pt x="1" y="581"/>
                    <a:pt x="31" y="672"/>
                    <a:pt x="62" y="733"/>
                  </a:cubicBezTo>
                  <a:lnTo>
                    <a:pt x="62" y="489"/>
                  </a:lnTo>
                  <a:cubicBezTo>
                    <a:pt x="62" y="398"/>
                    <a:pt x="62" y="337"/>
                    <a:pt x="92" y="246"/>
                  </a:cubicBezTo>
                  <a:cubicBezTo>
                    <a:pt x="92" y="172"/>
                    <a:pt x="152" y="78"/>
                    <a:pt x="207" y="78"/>
                  </a:cubicBezTo>
                  <a:cubicBezTo>
                    <a:pt x="220" y="78"/>
                    <a:pt x="233" y="83"/>
                    <a:pt x="244" y="94"/>
                  </a:cubicBezTo>
                  <a:cubicBezTo>
                    <a:pt x="305" y="155"/>
                    <a:pt x="335" y="246"/>
                    <a:pt x="335" y="337"/>
                  </a:cubicBezTo>
                  <a:cubicBezTo>
                    <a:pt x="305" y="429"/>
                    <a:pt x="274" y="520"/>
                    <a:pt x="244" y="581"/>
                  </a:cubicBezTo>
                  <a:cubicBezTo>
                    <a:pt x="183" y="641"/>
                    <a:pt x="122" y="702"/>
                    <a:pt x="62" y="763"/>
                  </a:cubicBezTo>
                  <a:cubicBezTo>
                    <a:pt x="62" y="763"/>
                    <a:pt x="183" y="733"/>
                    <a:pt x="274" y="611"/>
                  </a:cubicBezTo>
                  <a:cubicBezTo>
                    <a:pt x="335" y="550"/>
                    <a:pt x="366" y="459"/>
                    <a:pt x="396" y="368"/>
                  </a:cubicBezTo>
                  <a:cubicBezTo>
                    <a:pt x="396" y="246"/>
                    <a:pt x="366" y="125"/>
                    <a:pt x="305" y="33"/>
                  </a:cubicBezTo>
                  <a:cubicBezTo>
                    <a:pt x="270" y="10"/>
                    <a:pt x="240" y="0"/>
                    <a:pt x="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3"/>
            <p:cNvSpPr/>
            <p:nvPr/>
          </p:nvSpPr>
          <p:spPr>
            <a:xfrm>
              <a:off x="1155300" y="4556600"/>
              <a:ext cx="22825" cy="62325"/>
            </a:xfrm>
            <a:custGeom>
              <a:avLst/>
              <a:gdLst/>
              <a:ahLst/>
              <a:cxnLst/>
              <a:rect l="l" t="t" r="r" b="b"/>
              <a:pathLst>
                <a:path w="913" h="2493" extrusionOk="0">
                  <a:moveTo>
                    <a:pt x="1" y="0"/>
                  </a:moveTo>
                  <a:cubicBezTo>
                    <a:pt x="1" y="0"/>
                    <a:pt x="122" y="122"/>
                    <a:pt x="305" y="304"/>
                  </a:cubicBezTo>
                  <a:cubicBezTo>
                    <a:pt x="730" y="821"/>
                    <a:pt x="821" y="1520"/>
                    <a:pt x="548" y="2128"/>
                  </a:cubicBezTo>
                  <a:cubicBezTo>
                    <a:pt x="487" y="2249"/>
                    <a:pt x="426" y="2371"/>
                    <a:pt x="365" y="2492"/>
                  </a:cubicBezTo>
                  <a:cubicBezTo>
                    <a:pt x="365" y="2492"/>
                    <a:pt x="396" y="2462"/>
                    <a:pt x="426" y="2401"/>
                  </a:cubicBezTo>
                  <a:cubicBezTo>
                    <a:pt x="487" y="2310"/>
                    <a:pt x="548" y="2249"/>
                    <a:pt x="609" y="2158"/>
                  </a:cubicBezTo>
                  <a:cubicBezTo>
                    <a:pt x="912" y="1520"/>
                    <a:pt x="791" y="790"/>
                    <a:pt x="335" y="274"/>
                  </a:cubicBezTo>
                  <a:cubicBezTo>
                    <a:pt x="274" y="182"/>
                    <a:pt x="183" y="122"/>
                    <a:pt x="122" y="61"/>
                  </a:cubicBezTo>
                  <a:cubicBezTo>
                    <a:pt x="61" y="3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3"/>
            <p:cNvSpPr/>
            <p:nvPr/>
          </p:nvSpPr>
          <p:spPr>
            <a:xfrm>
              <a:off x="1165950" y="4525425"/>
              <a:ext cx="39525" cy="40300"/>
            </a:xfrm>
            <a:custGeom>
              <a:avLst/>
              <a:gdLst/>
              <a:ahLst/>
              <a:cxnLst/>
              <a:rect l="l" t="t" r="r" b="b"/>
              <a:pathLst>
                <a:path w="1581" h="1612" extrusionOk="0">
                  <a:moveTo>
                    <a:pt x="1581" y="1"/>
                  </a:moveTo>
                  <a:lnTo>
                    <a:pt x="1581" y="1"/>
                  </a:lnTo>
                  <a:cubicBezTo>
                    <a:pt x="1277" y="244"/>
                    <a:pt x="1003" y="487"/>
                    <a:pt x="760" y="761"/>
                  </a:cubicBezTo>
                  <a:cubicBezTo>
                    <a:pt x="486" y="1034"/>
                    <a:pt x="243" y="1308"/>
                    <a:pt x="0" y="1612"/>
                  </a:cubicBezTo>
                  <a:cubicBezTo>
                    <a:pt x="274" y="1369"/>
                    <a:pt x="547" y="1095"/>
                    <a:pt x="821" y="821"/>
                  </a:cubicBezTo>
                  <a:cubicBezTo>
                    <a:pt x="1064" y="548"/>
                    <a:pt x="1338" y="274"/>
                    <a:pt x="15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3"/>
            <p:cNvSpPr/>
            <p:nvPr/>
          </p:nvSpPr>
          <p:spPr>
            <a:xfrm>
              <a:off x="1185700" y="4621950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0" y="0"/>
                  </a:moveTo>
                  <a:cubicBezTo>
                    <a:pt x="152" y="213"/>
                    <a:pt x="335" y="426"/>
                    <a:pt x="517" y="608"/>
                  </a:cubicBezTo>
                  <a:cubicBezTo>
                    <a:pt x="730" y="790"/>
                    <a:pt x="912" y="973"/>
                    <a:pt x="1155" y="1094"/>
                  </a:cubicBezTo>
                  <a:cubicBezTo>
                    <a:pt x="1155" y="1094"/>
                    <a:pt x="882" y="851"/>
                    <a:pt x="578" y="547"/>
                  </a:cubicBezTo>
                  <a:cubicBezTo>
                    <a:pt x="244" y="243"/>
                    <a:pt x="3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3"/>
            <p:cNvSpPr/>
            <p:nvPr/>
          </p:nvSpPr>
          <p:spPr>
            <a:xfrm>
              <a:off x="1162900" y="4602950"/>
              <a:ext cx="3825" cy="8375"/>
            </a:xfrm>
            <a:custGeom>
              <a:avLst/>
              <a:gdLst/>
              <a:ahLst/>
              <a:cxnLst/>
              <a:rect l="l" t="t" r="r" b="b"/>
              <a:pathLst>
                <a:path w="153" h="335" extrusionOk="0">
                  <a:moveTo>
                    <a:pt x="122" y="0"/>
                  </a:moveTo>
                  <a:cubicBezTo>
                    <a:pt x="122" y="0"/>
                    <a:pt x="92" y="91"/>
                    <a:pt x="61" y="152"/>
                  </a:cubicBezTo>
                  <a:cubicBezTo>
                    <a:pt x="31" y="243"/>
                    <a:pt x="1" y="304"/>
                    <a:pt x="31" y="334"/>
                  </a:cubicBezTo>
                  <a:cubicBezTo>
                    <a:pt x="31" y="334"/>
                    <a:pt x="92" y="274"/>
                    <a:pt x="122" y="183"/>
                  </a:cubicBezTo>
                  <a:cubicBezTo>
                    <a:pt x="153" y="91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3"/>
            <p:cNvSpPr/>
            <p:nvPr/>
          </p:nvSpPr>
          <p:spPr>
            <a:xfrm>
              <a:off x="1166700" y="4586975"/>
              <a:ext cx="1550" cy="7625"/>
            </a:xfrm>
            <a:custGeom>
              <a:avLst/>
              <a:gdLst/>
              <a:ahLst/>
              <a:cxnLst/>
              <a:rect l="l" t="t" r="r" b="b"/>
              <a:pathLst>
                <a:path w="62" h="305" extrusionOk="0">
                  <a:moveTo>
                    <a:pt x="31" y="1"/>
                  </a:moveTo>
                  <a:cubicBezTo>
                    <a:pt x="31" y="1"/>
                    <a:pt x="1" y="62"/>
                    <a:pt x="1" y="153"/>
                  </a:cubicBezTo>
                  <a:cubicBezTo>
                    <a:pt x="1" y="214"/>
                    <a:pt x="1" y="305"/>
                    <a:pt x="31" y="305"/>
                  </a:cubicBezTo>
                  <a:cubicBezTo>
                    <a:pt x="61" y="305"/>
                    <a:pt x="61" y="214"/>
                    <a:pt x="61" y="153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3"/>
            <p:cNvSpPr/>
            <p:nvPr/>
          </p:nvSpPr>
          <p:spPr>
            <a:xfrm>
              <a:off x="1160625" y="4572550"/>
              <a:ext cx="5350" cy="7625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0" y="0"/>
                  </a:moveTo>
                  <a:cubicBezTo>
                    <a:pt x="0" y="0"/>
                    <a:pt x="61" y="61"/>
                    <a:pt x="92" y="152"/>
                  </a:cubicBezTo>
                  <a:cubicBezTo>
                    <a:pt x="122" y="243"/>
                    <a:pt x="152" y="304"/>
                    <a:pt x="152" y="304"/>
                  </a:cubicBezTo>
                  <a:cubicBezTo>
                    <a:pt x="183" y="304"/>
                    <a:pt x="213" y="213"/>
                    <a:pt x="152" y="122"/>
                  </a:cubicBezTo>
                  <a:cubicBezTo>
                    <a:pt x="122" y="31"/>
                    <a:pt x="3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3"/>
            <p:cNvSpPr/>
            <p:nvPr/>
          </p:nvSpPr>
          <p:spPr>
            <a:xfrm>
              <a:off x="1155300" y="4563425"/>
              <a:ext cx="2300" cy="4125"/>
            </a:xfrm>
            <a:custGeom>
              <a:avLst/>
              <a:gdLst/>
              <a:ahLst/>
              <a:cxnLst/>
              <a:rect l="l" t="t" r="r" b="b"/>
              <a:pathLst>
                <a:path w="92" h="165" extrusionOk="0">
                  <a:moveTo>
                    <a:pt x="1" y="1"/>
                  </a:moveTo>
                  <a:lnTo>
                    <a:pt x="1" y="92"/>
                  </a:lnTo>
                  <a:cubicBezTo>
                    <a:pt x="1" y="136"/>
                    <a:pt x="33" y="164"/>
                    <a:pt x="51" y="164"/>
                  </a:cubicBezTo>
                  <a:cubicBezTo>
                    <a:pt x="57" y="164"/>
                    <a:pt x="61" y="161"/>
                    <a:pt x="61" y="153"/>
                  </a:cubicBezTo>
                  <a:cubicBezTo>
                    <a:pt x="92" y="153"/>
                    <a:pt x="61" y="122"/>
                    <a:pt x="61" y="61"/>
                  </a:cubicBezTo>
                  <a:cubicBezTo>
                    <a:pt x="61" y="3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3"/>
            <p:cNvSpPr/>
            <p:nvPr/>
          </p:nvSpPr>
          <p:spPr>
            <a:xfrm>
              <a:off x="2036775" y="4688050"/>
              <a:ext cx="257625" cy="112350"/>
            </a:xfrm>
            <a:custGeom>
              <a:avLst/>
              <a:gdLst/>
              <a:ahLst/>
              <a:cxnLst/>
              <a:rect l="l" t="t" r="r" b="b"/>
              <a:pathLst>
                <a:path w="10305" h="4494" extrusionOk="0">
                  <a:moveTo>
                    <a:pt x="5502" y="0"/>
                  </a:moveTo>
                  <a:lnTo>
                    <a:pt x="1" y="152"/>
                  </a:lnTo>
                  <a:lnTo>
                    <a:pt x="122" y="4469"/>
                  </a:lnTo>
                  <a:lnTo>
                    <a:pt x="457" y="4469"/>
                  </a:lnTo>
                  <a:cubicBezTo>
                    <a:pt x="986" y="4479"/>
                    <a:pt x="2082" y="4493"/>
                    <a:pt x="3328" y="4493"/>
                  </a:cubicBezTo>
                  <a:cubicBezTo>
                    <a:pt x="5663" y="4493"/>
                    <a:pt x="8526" y="4443"/>
                    <a:pt x="9180" y="4225"/>
                  </a:cubicBezTo>
                  <a:cubicBezTo>
                    <a:pt x="10305" y="3861"/>
                    <a:pt x="5624" y="2949"/>
                    <a:pt x="5624" y="2949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3"/>
            <p:cNvSpPr/>
            <p:nvPr/>
          </p:nvSpPr>
          <p:spPr>
            <a:xfrm>
              <a:off x="2038300" y="4759150"/>
              <a:ext cx="50925" cy="38350"/>
            </a:xfrm>
            <a:custGeom>
              <a:avLst/>
              <a:gdLst/>
              <a:ahLst/>
              <a:cxnLst/>
              <a:rect l="l" t="t" r="r" b="b"/>
              <a:pathLst>
                <a:path w="2037" h="1534" extrusionOk="0">
                  <a:moveTo>
                    <a:pt x="204" y="0"/>
                  </a:moveTo>
                  <a:cubicBezTo>
                    <a:pt x="136" y="0"/>
                    <a:pt x="68" y="5"/>
                    <a:pt x="0" y="14"/>
                  </a:cubicBezTo>
                  <a:lnTo>
                    <a:pt x="61" y="1533"/>
                  </a:lnTo>
                  <a:lnTo>
                    <a:pt x="2037" y="1533"/>
                  </a:lnTo>
                  <a:cubicBezTo>
                    <a:pt x="1946" y="1047"/>
                    <a:pt x="1672" y="652"/>
                    <a:pt x="1307" y="378"/>
                  </a:cubicBezTo>
                  <a:cubicBezTo>
                    <a:pt x="996" y="145"/>
                    <a:pt x="597" y="0"/>
                    <a:pt x="20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3"/>
            <p:cNvSpPr/>
            <p:nvPr/>
          </p:nvSpPr>
          <p:spPr>
            <a:xfrm>
              <a:off x="2039825" y="4774675"/>
              <a:ext cx="236350" cy="26600"/>
            </a:xfrm>
            <a:custGeom>
              <a:avLst/>
              <a:gdLst/>
              <a:ahLst/>
              <a:cxnLst/>
              <a:rect l="l" t="t" r="r" b="b"/>
              <a:pathLst>
                <a:path w="9454" h="1064" extrusionOk="0">
                  <a:moveTo>
                    <a:pt x="7782" y="1"/>
                  </a:moveTo>
                  <a:cubicBezTo>
                    <a:pt x="7478" y="31"/>
                    <a:pt x="7356" y="730"/>
                    <a:pt x="7356" y="730"/>
                  </a:cubicBezTo>
                  <a:lnTo>
                    <a:pt x="0" y="882"/>
                  </a:lnTo>
                  <a:lnTo>
                    <a:pt x="0" y="1004"/>
                  </a:lnTo>
                  <a:cubicBezTo>
                    <a:pt x="741" y="1044"/>
                    <a:pt x="1736" y="1063"/>
                    <a:pt x="2798" y="1063"/>
                  </a:cubicBezTo>
                  <a:cubicBezTo>
                    <a:pt x="5699" y="1063"/>
                    <a:pt x="9107" y="922"/>
                    <a:pt x="9241" y="700"/>
                  </a:cubicBezTo>
                  <a:cubicBezTo>
                    <a:pt x="9453" y="426"/>
                    <a:pt x="7782" y="1"/>
                    <a:pt x="7782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3"/>
            <p:cNvSpPr/>
            <p:nvPr/>
          </p:nvSpPr>
          <p:spPr>
            <a:xfrm>
              <a:off x="2036775" y="4789875"/>
              <a:ext cx="224950" cy="6850"/>
            </a:xfrm>
            <a:custGeom>
              <a:avLst/>
              <a:gdLst/>
              <a:ahLst/>
              <a:cxnLst/>
              <a:rect l="l" t="t" r="r" b="b"/>
              <a:pathLst>
                <a:path w="8998" h="274" extrusionOk="0">
                  <a:moveTo>
                    <a:pt x="8998" y="0"/>
                  </a:moveTo>
                  <a:lnTo>
                    <a:pt x="7995" y="31"/>
                  </a:lnTo>
                  <a:cubicBezTo>
                    <a:pt x="7144" y="92"/>
                    <a:pt x="5989" y="122"/>
                    <a:pt x="4682" y="152"/>
                  </a:cubicBezTo>
                  <a:cubicBezTo>
                    <a:pt x="3405" y="213"/>
                    <a:pt x="2250" y="213"/>
                    <a:pt x="1399" y="213"/>
                  </a:cubicBezTo>
                  <a:lnTo>
                    <a:pt x="1" y="213"/>
                  </a:lnTo>
                  <a:lnTo>
                    <a:pt x="31" y="274"/>
                  </a:lnTo>
                  <a:lnTo>
                    <a:pt x="1399" y="274"/>
                  </a:lnTo>
                  <a:cubicBezTo>
                    <a:pt x="2250" y="274"/>
                    <a:pt x="3405" y="274"/>
                    <a:pt x="4712" y="244"/>
                  </a:cubicBezTo>
                  <a:cubicBezTo>
                    <a:pt x="5989" y="183"/>
                    <a:pt x="7144" y="122"/>
                    <a:pt x="7995" y="92"/>
                  </a:cubicBezTo>
                  <a:lnTo>
                    <a:pt x="899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3"/>
            <p:cNvSpPr/>
            <p:nvPr/>
          </p:nvSpPr>
          <p:spPr>
            <a:xfrm>
              <a:off x="2222950" y="4773925"/>
              <a:ext cx="12950" cy="21300"/>
            </a:xfrm>
            <a:custGeom>
              <a:avLst/>
              <a:gdLst/>
              <a:ahLst/>
              <a:cxnLst/>
              <a:rect l="l" t="t" r="r" b="b"/>
              <a:pathLst>
                <a:path w="518" h="852" extrusionOk="0">
                  <a:moveTo>
                    <a:pt x="517" y="0"/>
                  </a:moveTo>
                  <a:cubicBezTo>
                    <a:pt x="335" y="61"/>
                    <a:pt x="213" y="183"/>
                    <a:pt x="153" y="365"/>
                  </a:cubicBezTo>
                  <a:cubicBezTo>
                    <a:pt x="31" y="517"/>
                    <a:pt x="1" y="669"/>
                    <a:pt x="31" y="851"/>
                  </a:cubicBezTo>
                  <a:cubicBezTo>
                    <a:pt x="61" y="669"/>
                    <a:pt x="122" y="517"/>
                    <a:pt x="183" y="365"/>
                  </a:cubicBezTo>
                  <a:cubicBezTo>
                    <a:pt x="274" y="213"/>
                    <a:pt x="396" y="91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3"/>
            <p:cNvSpPr/>
            <p:nvPr/>
          </p:nvSpPr>
          <p:spPr>
            <a:xfrm>
              <a:off x="2181150" y="476405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305" y="0"/>
                  </a:moveTo>
                  <a:cubicBezTo>
                    <a:pt x="305" y="0"/>
                    <a:pt x="214" y="91"/>
                    <a:pt x="122" y="213"/>
                  </a:cubicBezTo>
                  <a:cubicBezTo>
                    <a:pt x="62" y="334"/>
                    <a:pt x="1" y="456"/>
                    <a:pt x="31" y="456"/>
                  </a:cubicBezTo>
                  <a:cubicBezTo>
                    <a:pt x="31" y="456"/>
                    <a:pt x="122" y="365"/>
                    <a:pt x="183" y="243"/>
                  </a:cubicBezTo>
                  <a:cubicBezTo>
                    <a:pt x="244" y="182"/>
                    <a:pt x="274" y="91"/>
                    <a:pt x="3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3"/>
            <p:cNvSpPr/>
            <p:nvPr/>
          </p:nvSpPr>
          <p:spPr>
            <a:xfrm>
              <a:off x="2170525" y="47617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335" y="1"/>
                  </a:moveTo>
                  <a:cubicBezTo>
                    <a:pt x="335" y="1"/>
                    <a:pt x="243" y="62"/>
                    <a:pt x="152" y="153"/>
                  </a:cubicBezTo>
                  <a:cubicBezTo>
                    <a:pt x="61" y="244"/>
                    <a:pt x="0" y="305"/>
                    <a:pt x="0" y="335"/>
                  </a:cubicBezTo>
                  <a:cubicBezTo>
                    <a:pt x="0" y="335"/>
                    <a:pt x="91" y="274"/>
                    <a:pt x="183" y="183"/>
                  </a:cubicBezTo>
                  <a:cubicBezTo>
                    <a:pt x="274" y="92"/>
                    <a:pt x="335" y="31"/>
                    <a:pt x="3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3"/>
            <p:cNvSpPr/>
            <p:nvPr/>
          </p:nvSpPr>
          <p:spPr>
            <a:xfrm>
              <a:off x="2162925" y="4756125"/>
              <a:ext cx="14450" cy="1850"/>
            </a:xfrm>
            <a:custGeom>
              <a:avLst/>
              <a:gdLst/>
              <a:ahLst/>
              <a:cxnLst/>
              <a:rect l="l" t="t" r="r" b="b"/>
              <a:pathLst>
                <a:path w="578" h="74" extrusionOk="0">
                  <a:moveTo>
                    <a:pt x="205" y="0"/>
                  </a:moveTo>
                  <a:cubicBezTo>
                    <a:pt x="129" y="0"/>
                    <a:pt x="65" y="22"/>
                    <a:pt x="0" y="43"/>
                  </a:cubicBezTo>
                  <a:cubicBezTo>
                    <a:pt x="92" y="74"/>
                    <a:pt x="183" y="74"/>
                    <a:pt x="304" y="74"/>
                  </a:cubicBezTo>
                  <a:cubicBezTo>
                    <a:pt x="395" y="74"/>
                    <a:pt x="487" y="74"/>
                    <a:pt x="578" y="43"/>
                  </a:cubicBezTo>
                  <a:cubicBezTo>
                    <a:pt x="513" y="22"/>
                    <a:pt x="449" y="0"/>
                    <a:pt x="384" y="0"/>
                  </a:cubicBezTo>
                  <a:cubicBezTo>
                    <a:pt x="358" y="0"/>
                    <a:pt x="331" y="4"/>
                    <a:pt x="304" y="13"/>
                  </a:cubicBezTo>
                  <a:cubicBezTo>
                    <a:pt x="269" y="4"/>
                    <a:pt x="236" y="0"/>
                    <a:pt x="2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3"/>
            <p:cNvSpPr/>
            <p:nvPr/>
          </p:nvSpPr>
          <p:spPr>
            <a:xfrm>
              <a:off x="2160650" y="4748075"/>
              <a:ext cx="15975" cy="2175"/>
            </a:xfrm>
            <a:custGeom>
              <a:avLst/>
              <a:gdLst/>
              <a:ahLst/>
              <a:cxnLst/>
              <a:rect l="l" t="t" r="r" b="b"/>
              <a:pathLst>
                <a:path w="639" h="87" extrusionOk="0">
                  <a:moveTo>
                    <a:pt x="0" y="1"/>
                  </a:moveTo>
                  <a:cubicBezTo>
                    <a:pt x="106" y="54"/>
                    <a:pt x="233" y="86"/>
                    <a:pt x="362" y="86"/>
                  </a:cubicBezTo>
                  <a:cubicBezTo>
                    <a:pt x="455" y="86"/>
                    <a:pt x="549" y="69"/>
                    <a:pt x="638" y="31"/>
                  </a:cubicBezTo>
                  <a:lnTo>
                    <a:pt x="304" y="31"/>
                  </a:lnTo>
                  <a:cubicBezTo>
                    <a:pt x="213" y="1"/>
                    <a:pt x="91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3"/>
            <p:cNvSpPr/>
            <p:nvPr/>
          </p:nvSpPr>
          <p:spPr>
            <a:xfrm>
              <a:off x="2186125" y="4750800"/>
              <a:ext cx="26225" cy="15550"/>
            </a:xfrm>
            <a:custGeom>
              <a:avLst/>
              <a:gdLst/>
              <a:ahLst/>
              <a:cxnLst/>
              <a:rect l="l" t="t" r="r" b="b"/>
              <a:pathLst>
                <a:path w="1049" h="622" extrusionOk="0">
                  <a:moveTo>
                    <a:pt x="733" y="59"/>
                  </a:moveTo>
                  <a:cubicBezTo>
                    <a:pt x="805" y="59"/>
                    <a:pt x="881" y="74"/>
                    <a:pt x="957" y="104"/>
                  </a:cubicBezTo>
                  <a:cubicBezTo>
                    <a:pt x="987" y="165"/>
                    <a:pt x="987" y="226"/>
                    <a:pt x="926" y="256"/>
                  </a:cubicBezTo>
                  <a:cubicBezTo>
                    <a:pt x="866" y="287"/>
                    <a:pt x="774" y="317"/>
                    <a:pt x="714" y="348"/>
                  </a:cubicBezTo>
                  <a:cubicBezTo>
                    <a:pt x="592" y="408"/>
                    <a:pt x="471" y="439"/>
                    <a:pt x="349" y="469"/>
                  </a:cubicBezTo>
                  <a:cubicBezTo>
                    <a:pt x="259" y="482"/>
                    <a:pt x="181" y="489"/>
                    <a:pt x="122" y="494"/>
                  </a:cubicBezTo>
                  <a:lnTo>
                    <a:pt x="122" y="494"/>
                  </a:lnTo>
                  <a:cubicBezTo>
                    <a:pt x="152" y="430"/>
                    <a:pt x="190" y="374"/>
                    <a:pt x="227" y="317"/>
                  </a:cubicBezTo>
                  <a:cubicBezTo>
                    <a:pt x="288" y="226"/>
                    <a:pt x="410" y="135"/>
                    <a:pt x="531" y="104"/>
                  </a:cubicBezTo>
                  <a:cubicBezTo>
                    <a:pt x="592" y="74"/>
                    <a:pt x="660" y="59"/>
                    <a:pt x="733" y="59"/>
                  </a:cubicBezTo>
                  <a:close/>
                  <a:moveTo>
                    <a:pt x="687" y="1"/>
                  </a:moveTo>
                  <a:cubicBezTo>
                    <a:pt x="482" y="1"/>
                    <a:pt x="290" y="102"/>
                    <a:pt x="167" y="287"/>
                  </a:cubicBezTo>
                  <a:cubicBezTo>
                    <a:pt x="140" y="340"/>
                    <a:pt x="90" y="417"/>
                    <a:pt x="78" y="497"/>
                  </a:cubicBezTo>
                  <a:lnTo>
                    <a:pt x="78" y="497"/>
                  </a:lnTo>
                  <a:cubicBezTo>
                    <a:pt x="26" y="500"/>
                    <a:pt x="0" y="500"/>
                    <a:pt x="15" y="500"/>
                  </a:cubicBezTo>
                  <a:cubicBezTo>
                    <a:pt x="34" y="506"/>
                    <a:pt x="54" y="511"/>
                    <a:pt x="76" y="515"/>
                  </a:cubicBezTo>
                  <a:lnTo>
                    <a:pt x="76" y="515"/>
                  </a:lnTo>
                  <a:cubicBezTo>
                    <a:pt x="76" y="520"/>
                    <a:pt x="75" y="525"/>
                    <a:pt x="75" y="530"/>
                  </a:cubicBezTo>
                  <a:cubicBezTo>
                    <a:pt x="75" y="560"/>
                    <a:pt x="75" y="591"/>
                    <a:pt x="75" y="621"/>
                  </a:cubicBezTo>
                  <a:cubicBezTo>
                    <a:pt x="84" y="585"/>
                    <a:pt x="96" y="551"/>
                    <a:pt x="110" y="519"/>
                  </a:cubicBezTo>
                  <a:lnTo>
                    <a:pt x="110" y="519"/>
                  </a:lnTo>
                  <a:cubicBezTo>
                    <a:pt x="130" y="521"/>
                    <a:pt x="150" y="522"/>
                    <a:pt x="170" y="522"/>
                  </a:cubicBezTo>
                  <a:cubicBezTo>
                    <a:pt x="227" y="522"/>
                    <a:pt x="288" y="515"/>
                    <a:pt x="349" y="500"/>
                  </a:cubicBezTo>
                  <a:cubicBezTo>
                    <a:pt x="471" y="500"/>
                    <a:pt x="622" y="469"/>
                    <a:pt x="744" y="408"/>
                  </a:cubicBezTo>
                  <a:cubicBezTo>
                    <a:pt x="805" y="378"/>
                    <a:pt x="866" y="348"/>
                    <a:pt x="957" y="317"/>
                  </a:cubicBezTo>
                  <a:cubicBezTo>
                    <a:pt x="987" y="287"/>
                    <a:pt x="1018" y="256"/>
                    <a:pt x="1048" y="196"/>
                  </a:cubicBezTo>
                  <a:cubicBezTo>
                    <a:pt x="1048" y="165"/>
                    <a:pt x="1018" y="104"/>
                    <a:pt x="987" y="74"/>
                  </a:cubicBezTo>
                  <a:cubicBezTo>
                    <a:pt x="888" y="25"/>
                    <a:pt x="786" y="1"/>
                    <a:pt x="6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3"/>
            <p:cNvSpPr/>
            <p:nvPr/>
          </p:nvSpPr>
          <p:spPr>
            <a:xfrm>
              <a:off x="2175850" y="4747325"/>
              <a:ext cx="13700" cy="16725"/>
            </a:xfrm>
            <a:custGeom>
              <a:avLst/>
              <a:gdLst/>
              <a:ahLst/>
              <a:cxnLst/>
              <a:rect l="l" t="t" r="r" b="b"/>
              <a:pathLst>
                <a:path w="548" h="669" extrusionOk="0">
                  <a:moveTo>
                    <a:pt x="122" y="0"/>
                  </a:moveTo>
                  <a:cubicBezTo>
                    <a:pt x="61" y="0"/>
                    <a:pt x="0" y="91"/>
                    <a:pt x="30" y="152"/>
                  </a:cubicBezTo>
                  <a:cubicBezTo>
                    <a:pt x="30" y="213"/>
                    <a:pt x="61" y="274"/>
                    <a:pt x="91" y="304"/>
                  </a:cubicBezTo>
                  <a:cubicBezTo>
                    <a:pt x="152" y="395"/>
                    <a:pt x="213" y="456"/>
                    <a:pt x="274" y="517"/>
                  </a:cubicBezTo>
                  <a:cubicBezTo>
                    <a:pt x="334" y="578"/>
                    <a:pt x="395" y="639"/>
                    <a:pt x="456" y="669"/>
                  </a:cubicBezTo>
                  <a:cubicBezTo>
                    <a:pt x="456" y="669"/>
                    <a:pt x="395" y="608"/>
                    <a:pt x="304" y="487"/>
                  </a:cubicBezTo>
                  <a:cubicBezTo>
                    <a:pt x="243" y="426"/>
                    <a:pt x="182" y="365"/>
                    <a:pt x="152" y="274"/>
                  </a:cubicBezTo>
                  <a:cubicBezTo>
                    <a:pt x="91" y="213"/>
                    <a:pt x="61" y="91"/>
                    <a:pt x="152" y="61"/>
                  </a:cubicBezTo>
                  <a:cubicBezTo>
                    <a:pt x="243" y="61"/>
                    <a:pt x="334" y="122"/>
                    <a:pt x="395" y="213"/>
                  </a:cubicBezTo>
                  <a:cubicBezTo>
                    <a:pt x="426" y="274"/>
                    <a:pt x="456" y="335"/>
                    <a:pt x="486" y="426"/>
                  </a:cubicBezTo>
                  <a:cubicBezTo>
                    <a:pt x="517" y="517"/>
                    <a:pt x="517" y="578"/>
                    <a:pt x="517" y="669"/>
                  </a:cubicBezTo>
                  <a:cubicBezTo>
                    <a:pt x="547" y="578"/>
                    <a:pt x="547" y="517"/>
                    <a:pt x="547" y="426"/>
                  </a:cubicBezTo>
                  <a:cubicBezTo>
                    <a:pt x="517" y="335"/>
                    <a:pt x="486" y="243"/>
                    <a:pt x="426" y="183"/>
                  </a:cubicBezTo>
                  <a:cubicBezTo>
                    <a:pt x="365" y="61"/>
                    <a:pt x="243" y="0"/>
                    <a:pt x="1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3"/>
            <p:cNvSpPr/>
            <p:nvPr/>
          </p:nvSpPr>
          <p:spPr>
            <a:xfrm>
              <a:off x="2039050" y="4757200"/>
              <a:ext cx="50175" cy="38775"/>
            </a:xfrm>
            <a:custGeom>
              <a:avLst/>
              <a:gdLst/>
              <a:ahLst/>
              <a:cxnLst/>
              <a:rect l="l" t="t" r="r" b="b"/>
              <a:pathLst>
                <a:path w="2007" h="1551" extrusionOk="0">
                  <a:moveTo>
                    <a:pt x="122" y="0"/>
                  </a:moveTo>
                  <a:cubicBezTo>
                    <a:pt x="62" y="0"/>
                    <a:pt x="31" y="31"/>
                    <a:pt x="1" y="61"/>
                  </a:cubicBezTo>
                  <a:cubicBezTo>
                    <a:pt x="1" y="61"/>
                    <a:pt x="68" y="48"/>
                    <a:pt x="194" y="48"/>
                  </a:cubicBezTo>
                  <a:cubicBezTo>
                    <a:pt x="257" y="48"/>
                    <a:pt x="335" y="51"/>
                    <a:pt x="426" y="61"/>
                  </a:cubicBezTo>
                  <a:cubicBezTo>
                    <a:pt x="730" y="92"/>
                    <a:pt x="1034" y="213"/>
                    <a:pt x="1308" y="396"/>
                  </a:cubicBezTo>
                  <a:cubicBezTo>
                    <a:pt x="1581" y="608"/>
                    <a:pt x="1764" y="852"/>
                    <a:pt x="1885" y="1155"/>
                  </a:cubicBezTo>
                  <a:cubicBezTo>
                    <a:pt x="1916" y="1277"/>
                    <a:pt x="1977" y="1429"/>
                    <a:pt x="2007" y="1551"/>
                  </a:cubicBezTo>
                  <a:cubicBezTo>
                    <a:pt x="2007" y="1520"/>
                    <a:pt x="2007" y="1459"/>
                    <a:pt x="2007" y="1429"/>
                  </a:cubicBezTo>
                  <a:cubicBezTo>
                    <a:pt x="1977" y="1338"/>
                    <a:pt x="1946" y="1247"/>
                    <a:pt x="1946" y="1125"/>
                  </a:cubicBezTo>
                  <a:cubicBezTo>
                    <a:pt x="1825" y="821"/>
                    <a:pt x="1612" y="548"/>
                    <a:pt x="1338" y="335"/>
                  </a:cubicBezTo>
                  <a:cubicBezTo>
                    <a:pt x="1065" y="122"/>
                    <a:pt x="761" y="0"/>
                    <a:pt x="4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3"/>
            <p:cNvSpPr/>
            <p:nvPr/>
          </p:nvSpPr>
          <p:spPr>
            <a:xfrm>
              <a:off x="2051225" y="4700975"/>
              <a:ext cx="2300" cy="57000"/>
            </a:xfrm>
            <a:custGeom>
              <a:avLst/>
              <a:gdLst/>
              <a:ahLst/>
              <a:cxnLst/>
              <a:rect l="l" t="t" r="r" b="b"/>
              <a:pathLst>
                <a:path w="92" h="2280" extrusionOk="0">
                  <a:moveTo>
                    <a:pt x="31" y="0"/>
                  </a:moveTo>
                  <a:cubicBezTo>
                    <a:pt x="0" y="395"/>
                    <a:pt x="0" y="760"/>
                    <a:pt x="31" y="1155"/>
                  </a:cubicBezTo>
                  <a:cubicBezTo>
                    <a:pt x="31" y="1520"/>
                    <a:pt x="31" y="1915"/>
                    <a:pt x="61" y="2280"/>
                  </a:cubicBezTo>
                  <a:cubicBezTo>
                    <a:pt x="91" y="1520"/>
                    <a:pt x="91" y="760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3"/>
            <p:cNvSpPr/>
            <p:nvPr/>
          </p:nvSpPr>
          <p:spPr>
            <a:xfrm>
              <a:off x="2105925" y="4781950"/>
              <a:ext cx="40300" cy="2625"/>
            </a:xfrm>
            <a:custGeom>
              <a:avLst/>
              <a:gdLst/>
              <a:ahLst/>
              <a:cxnLst/>
              <a:rect l="l" t="t" r="r" b="b"/>
              <a:pathLst>
                <a:path w="1612" h="105" extrusionOk="0">
                  <a:moveTo>
                    <a:pt x="1531" y="1"/>
                  </a:moveTo>
                  <a:cubicBezTo>
                    <a:pt x="1405" y="1"/>
                    <a:pt x="1144" y="22"/>
                    <a:pt x="821" y="44"/>
                  </a:cubicBezTo>
                  <a:lnTo>
                    <a:pt x="1" y="44"/>
                  </a:lnTo>
                  <a:cubicBezTo>
                    <a:pt x="274" y="105"/>
                    <a:pt x="548" y="105"/>
                    <a:pt x="821" y="105"/>
                  </a:cubicBezTo>
                  <a:cubicBezTo>
                    <a:pt x="1095" y="105"/>
                    <a:pt x="1368" y="74"/>
                    <a:pt x="1612" y="13"/>
                  </a:cubicBezTo>
                  <a:cubicBezTo>
                    <a:pt x="1612" y="5"/>
                    <a:pt x="1583" y="1"/>
                    <a:pt x="15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3"/>
            <p:cNvSpPr/>
            <p:nvPr/>
          </p:nvSpPr>
          <p:spPr>
            <a:xfrm>
              <a:off x="2079325" y="4783800"/>
              <a:ext cx="4600" cy="7625"/>
            </a:xfrm>
            <a:custGeom>
              <a:avLst/>
              <a:gdLst/>
              <a:ahLst/>
              <a:cxnLst/>
              <a:rect l="l" t="t" r="r" b="b"/>
              <a:pathLst>
                <a:path w="184" h="305" extrusionOk="0">
                  <a:moveTo>
                    <a:pt x="1" y="0"/>
                  </a:moveTo>
                  <a:cubicBezTo>
                    <a:pt x="1" y="0"/>
                    <a:pt x="31" y="91"/>
                    <a:pt x="62" y="152"/>
                  </a:cubicBezTo>
                  <a:cubicBezTo>
                    <a:pt x="122" y="243"/>
                    <a:pt x="122" y="304"/>
                    <a:pt x="153" y="304"/>
                  </a:cubicBezTo>
                  <a:cubicBezTo>
                    <a:pt x="183" y="304"/>
                    <a:pt x="183" y="213"/>
                    <a:pt x="122" y="122"/>
                  </a:cubicBezTo>
                  <a:cubicBezTo>
                    <a:pt x="92" y="3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3"/>
            <p:cNvSpPr/>
            <p:nvPr/>
          </p:nvSpPr>
          <p:spPr>
            <a:xfrm>
              <a:off x="2068700" y="4771425"/>
              <a:ext cx="5350" cy="5550"/>
            </a:xfrm>
            <a:custGeom>
              <a:avLst/>
              <a:gdLst/>
              <a:ahLst/>
              <a:cxnLst/>
              <a:rect l="l" t="t" r="r" b="b"/>
              <a:pathLst>
                <a:path w="214" h="222" extrusionOk="0">
                  <a:moveTo>
                    <a:pt x="18" y="1"/>
                  </a:moveTo>
                  <a:cubicBezTo>
                    <a:pt x="12" y="1"/>
                    <a:pt x="6" y="3"/>
                    <a:pt x="0" y="9"/>
                  </a:cubicBezTo>
                  <a:cubicBezTo>
                    <a:pt x="0" y="9"/>
                    <a:pt x="31" y="70"/>
                    <a:pt x="91" y="131"/>
                  </a:cubicBezTo>
                  <a:cubicBezTo>
                    <a:pt x="152" y="191"/>
                    <a:pt x="213" y="222"/>
                    <a:pt x="213" y="222"/>
                  </a:cubicBezTo>
                  <a:cubicBezTo>
                    <a:pt x="213" y="191"/>
                    <a:pt x="183" y="131"/>
                    <a:pt x="122" y="70"/>
                  </a:cubicBezTo>
                  <a:cubicBezTo>
                    <a:pt x="73" y="45"/>
                    <a:pt x="43" y="1"/>
                    <a:pt x="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2054250" y="4765250"/>
              <a:ext cx="7625" cy="3375"/>
            </a:xfrm>
            <a:custGeom>
              <a:avLst/>
              <a:gdLst/>
              <a:ahLst/>
              <a:cxnLst/>
              <a:rect l="l" t="t" r="r" b="b"/>
              <a:pathLst>
                <a:path w="305" h="135" extrusionOk="0">
                  <a:moveTo>
                    <a:pt x="92" y="0"/>
                  </a:moveTo>
                  <a:cubicBezTo>
                    <a:pt x="31" y="0"/>
                    <a:pt x="1" y="22"/>
                    <a:pt x="1" y="43"/>
                  </a:cubicBezTo>
                  <a:cubicBezTo>
                    <a:pt x="1" y="43"/>
                    <a:pt x="62" y="43"/>
                    <a:pt x="153" y="74"/>
                  </a:cubicBezTo>
                  <a:cubicBezTo>
                    <a:pt x="214" y="134"/>
                    <a:pt x="305" y="134"/>
                    <a:pt x="305" y="134"/>
                  </a:cubicBezTo>
                  <a:cubicBezTo>
                    <a:pt x="305" y="134"/>
                    <a:pt x="274" y="43"/>
                    <a:pt x="183" y="13"/>
                  </a:cubicBezTo>
                  <a:cubicBezTo>
                    <a:pt x="147" y="4"/>
                    <a:pt x="117" y="0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2043625" y="4763700"/>
              <a:ext cx="4575" cy="2225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7" y="0"/>
                  </a:moveTo>
                  <a:cubicBezTo>
                    <a:pt x="7" y="0"/>
                    <a:pt x="0" y="4"/>
                    <a:pt x="0" y="14"/>
                  </a:cubicBezTo>
                  <a:cubicBezTo>
                    <a:pt x="0" y="44"/>
                    <a:pt x="31" y="75"/>
                    <a:pt x="61" y="75"/>
                  </a:cubicBezTo>
                  <a:cubicBezTo>
                    <a:pt x="81" y="85"/>
                    <a:pt x="98" y="88"/>
                    <a:pt x="113" y="88"/>
                  </a:cubicBezTo>
                  <a:cubicBezTo>
                    <a:pt x="142" y="88"/>
                    <a:pt x="162" y="75"/>
                    <a:pt x="183" y="75"/>
                  </a:cubicBezTo>
                  <a:cubicBezTo>
                    <a:pt x="183" y="75"/>
                    <a:pt x="152" y="44"/>
                    <a:pt x="91" y="14"/>
                  </a:cubicBezTo>
                  <a:cubicBezTo>
                    <a:pt x="71" y="14"/>
                    <a:pt x="3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3"/>
            <p:cNvSpPr/>
            <p:nvPr/>
          </p:nvSpPr>
          <p:spPr>
            <a:xfrm>
              <a:off x="1131750" y="3450200"/>
              <a:ext cx="712800" cy="1243200"/>
            </a:xfrm>
            <a:custGeom>
              <a:avLst/>
              <a:gdLst/>
              <a:ahLst/>
              <a:cxnLst/>
              <a:rect l="l" t="t" r="r" b="b"/>
              <a:pathLst>
                <a:path w="28512" h="49728" extrusionOk="0">
                  <a:moveTo>
                    <a:pt x="20213" y="0"/>
                  </a:moveTo>
                  <a:lnTo>
                    <a:pt x="16262" y="21399"/>
                  </a:lnTo>
                  <a:lnTo>
                    <a:pt x="0" y="42220"/>
                  </a:lnTo>
                  <a:lnTo>
                    <a:pt x="7356" y="49727"/>
                  </a:lnTo>
                  <a:lnTo>
                    <a:pt x="23587" y="30396"/>
                  </a:lnTo>
                  <a:cubicBezTo>
                    <a:pt x="25016" y="28177"/>
                    <a:pt x="25776" y="25016"/>
                    <a:pt x="26384" y="22462"/>
                  </a:cubicBezTo>
                  <a:lnTo>
                    <a:pt x="28512" y="9362"/>
                  </a:lnTo>
                  <a:lnTo>
                    <a:pt x="202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3"/>
            <p:cNvSpPr/>
            <p:nvPr/>
          </p:nvSpPr>
          <p:spPr>
            <a:xfrm>
              <a:off x="1504850" y="3272375"/>
              <a:ext cx="750050" cy="1463575"/>
            </a:xfrm>
            <a:custGeom>
              <a:avLst/>
              <a:gdLst/>
              <a:ahLst/>
              <a:cxnLst/>
              <a:rect l="l" t="t" r="r" b="b"/>
              <a:pathLst>
                <a:path w="30002" h="58543" extrusionOk="0">
                  <a:moveTo>
                    <a:pt x="548" y="0"/>
                  </a:moveTo>
                  <a:lnTo>
                    <a:pt x="396" y="1429"/>
                  </a:lnTo>
                  <a:cubicBezTo>
                    <a:pt x="1" y="4712"/>
                    <a:pt x="730" y="8025"/>
                    <a:pt x="2463" y="10852"/>
                  </a:cubicBezTo>
                  <a:cubicBezTo>
                    <a:pt x="2858" y="11460"/>
                    <a:pt x="3253" y="12007"/>
                    <a:pt x="3709" y="12554"/>
                  </a:cubicBezTo>
                  <a:lnTo>
                    <a:pt x="12949" y="32706"/>
                  </a:lnTo>
                  <a:lnTo>
                    <a:pt x="19484" y="58421"/>
                  </a:lnTo>
                  <a:lnTo>
                    <a:pt x="30001" y="58542"/>
                  </a:lnTo>
                  <a:lnTo>
                    <a:pt x="23041" y="30639"/>
                  </a:lnTo>
                  <a:lnTo>
                    <a:pt x="14256" y="2463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3"/>
            <p:cNvSpPr/>
            <p:nvPr/>
          </p:nvSpPr>
          <p:spPr>
            <a:xfrm>
              <a:off x="1662900" y="3548150"/>
              <a:ext cx="15225" cy="25250"/>
            </a:xfrm>
            <a:custGeom>
              <a:avLst/>
              <a:gdLst/>
              <a:ahLst/>
              <a:cxnLst/>
              <a:rect l="l" t="t" r="r" b="b"/>
              <a:pathLst>
                <a:path w="609" h="1010" extrusionOk="0">
                  <a:moveTo>
                    <a:pt x="44" y="0"/>
                  </a:moveTo>
                  <a:cubicBezTo>
                    <a:pt x="40" y="0"/>
                    <a:pt x="35" y="1"/>
                    <a:pt x="31" y="3"/>
                  </a:cubicBezTo>
                  <a:cubicBezTo>
                    <a:pt x="1" y="33"/>
                    <a:pt x="62" y="277"/>
                    <a:pt x="214" y="550"/>
                  </a:cubicBezTo>
                  <a:cubicBezTo>
                    <a:pt x="356" y="806"/>
                    <a:pt x="498" y="1009"/>
                    <a:pt x="541" y="1009"/>
                  </a:cubicBezTo>
                  <a:cubicBezTo>
                    <a:pt x="544" y="1009"/>
                    <a:pt x="546" y="1008"/>
                    <a:pt x="548" y="1006"/>
                  </a:cubicBezTo>
                  <a:cubicBezTo>
                    <a:pt x="609" y="976"/>
                    <a:pt x="518" y="733"/>
                    <a:pt x="396" y="459"/>
                  </a:cubicBezTo>
                  <a:cubicBezTo>
                    <a:pt x="254" y="203"/>
                    <a:pt x="112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3"/>
            <p:cNvSpPr/>
            <p:nvPr/>
          </p:nvSpPr>
          <p:spPr>
            <a:xfrm>
              <a:off x="1688750" y="3599050"/>
              <a:ext cx="15225" cy="25250"/>
            </a:xfrm>
            <a:custGeom>
              <a:avLst/>
              <a:gdLst/>
              <a:ahLst/>
              <a:cxnLst/>
              <a:rect l="l" t="t" r="r" b="b"/>
              <a:pathLst>
                <a:path w="609" h="1010" extrusionOk="0">
                  <a:moveTo>
                    <a:pt x="68" y="1"/>
                  </a:moveTo>
                  <a:cubicBezTo>
                    <a:pt x="66" y="1"/>
                    <a:pt x="63" y="2"/>
                    <a:pt x="61" y="4"/>
                  </a:cubicBezTo>
                  <a:cubicBezTo>
                    <a:pt x="0" y="4"/>
                    <a:pt x="61" y="277"/>
                    <a:pt x="213" y="551"/>
                  </a:cubicBezTo>
                  <a:cubicBezTo>
                    <a:pt x="355" y="807"/>
                    <a:pt x="498" y="1010"/>
                    <a:pt x="540" y="1010"/>
                  </a:cubicBezTo>
                  <a:cubicBezTo>
                    <a:pt x="543" y="1010"/>
                    <a:pt x="546" y="1009"/>
                    <a:pt x="548" y="1007"/>
                  </a:cubicBezTo>
                  <a:cubicBezTo>
                    <a:pt x="608" y="976"/>
                    <a:pt x="548" y="733"/>
                    <a:pt x="396" y="460"/>
                  </a:cubicBezTo>
                  <a:cubicBezTo>
                    <a:pt x="253" y="203"/>
                    <a:pt x="111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3"/>
            <p:cNvSpPr/>
            <p:nvPr/>
          </p:nvSpPr>
          <p:spPr>
            <a:xfrm>
              <a:off x="1714575" y="3649975"/>
              <a:ext cx="15225" cy="25250"/>
            </a:xfrm>
            <a:custGeom>
              <a:avLst/>
              <a:gdLst/>
              <a:ahLst/>
              <a:cxnLst/>
              <a:rect l="l" t="t" r="r" b="b"/>
              <a:pathLst>
                <a:path w="609" h="1010" extrusionOk="0">
                  <a:moveTo>
                    <a:pt x="44" y="0"/>
                  </a:moveTo>
                  <a:cubicBezTo>
                    <a:pt x="39" y="0"/>
                    <a:pt x="35" y="1"/>
                    <a:pt x="31" y="3"/>
                  </a:cubicBezTo>
                  <a:cubicBezTo>
                    <a:pt x="1" y="3"/>
                    <a:pt x="62" y="277"/>
                    <a:pt x="214" y="550"/>
                  </a:cubicBezTo>
                  <a:cubicBezTo>
                    <a:pt x="327" y="806"/>
                    <a:pt x="468" y="1009"/>
                    <a:pt x="535" y="1009"/>
                  </a:cubicBezTo>
                  <a:cubicBezTo>
                    <a:pt x="540" y="1009"/>
                    <a:pt x="544" y="1008"/>
                    <a:pt x="548" y="1006"/>
                  </a:cubicBezTo>
                  <a:cubicBezTo>
                    <a:pt x="609" y="1006"/>
                    <a:pt x="518" y="733"/>
                    <a:pt x="366" y="459"/>
                  </a:cubicBezTo>
                  <a:cubicBezTo>
                    <a:pt x="252" y="203"/>
                    <a:pt x="111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3"/>
            <p:cNvSpPr/>
            <p:nvPr/>
          </p:nvSpPr>
          <p:spPr>
            <a:xfrm>
              <a:off x="1738900" y="3700875"/>
              <a:ext cx="14475" cy="26000"/>
            </a:xfrm>
            <a:custGeom>
              <a:avLst/>
              <a:gdLst/>
              <a:ahLst/>
              <a:cxnLst/>
              <a:rect l="l" t="t" r="r" b="b"/>
              <a:pathLst>
                <a:path w="579" h="1040" extrusionOk="0">
                  <a:moveTo>
                    <a:pt x="69" y="1"/>
                  </a:moveTo>
                  <a:cubicBezTo>
                    <a:pt x="66" y="1"/>
                    <a:pt x="63" y="2"/>
                    <a:pt x="61" y="4"/>
                  </a:cubicBezTo>
                  <a:cubicBezTo>
                    <a:pt x="1" y="34"/>
                    <a:pt x="61" y="277"/>
                    <a:pt x="213" y="581"/>
                  </a:cubicBezTo>
                  <a:cubicBezTo>
                    <a:pt x="327" y="837"/>
                    <a:pt x="468" y="1040"/>
                    <a:pt x="535" y="1040"/>
                  </a:cubicBezTo>
                  <a:cubicBezTo>
                    <a:pt x="539" y="1040"/>
                    <a:pt x="544" y="1039"/>
                    <a:pt x="548" y="1037"/>
                  </a:cubicBezTo>
                  <a:cubicBezTo>
                    <a:pt x="578" y="1007"/>
                    <a:pt x="517" y="763"/>
                    <a:pt x="396" y="490"/>
                  </a:cubicBezTo>
                  <a:cubicBezTo>
                    <a:pt x="253" y="205"/>
                    <a:pt x="111" y="1"/>
                    <a:pt x="6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1763225" y="3752550"/>
              <a:ext cx="13700" cy="26000"/>
            </a:xfrm>
            <a:custGeom>
              <a:avLst/>
              <a:gdLst/>
              <a:ahLst/>
              <a:cxnLst/>
              <a:rect l="l" t="t" r="r" b="b"/>
              <a:pathLst>
                <a:path w="548" h="1040" extrusionOk="0">
                  <a:moveTo>
                    <a:pt x="43" y="1"/>
                  </a:moveTo>
                  <a:cubicBezTo>
                    <a:pt x="39" y="1"/>
                    <a:pt x="34" y="2"/>
                    <a:pt x="31" y="3"/>
                  </a:cubicBezTo>
                  <a:cubicBezTo>
                    <a:pt x="0" y="34"/>
                    <a:pt x="61" y="277"/>
                    <a:pt x="183" y="581"/>
                  </a:cubicBezTo>
                  <a:cubicBezTo>
                    <a:pt x="325" y="837"/>
                    <a:pt x="440" y="1040"/>
                    <a:pt x="504" y="1040"/>
                  </a:cubicBezTo>
                  <a:cubicBezTo>
                    <a:pt x="509" y="1040"/>
                    <a:pt x="513" y="1039"/>
                    <a:pt x="517" y="1037"/>
                  </a:cubicBezTo>
                  <a:cubicBezTo>
                    <a:pt x="547" y="1037"/>
                    <a:pt x="487" y="763"/>
                    <a:pt x="365" y="490"/>
                  </a:cubicBezTo>
                  <a:cubicBezTo>
                    <a:pt x="251" y="205"/>
                    <a:pt x="111" y="1"/>
                    <a:pt x="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1786775" y="3804975"/>
              <a:ext cx="13700" cy="26025"/>
            </a:xfrm>
            <a:custGeom>
              <a:avLst/>
              <a:gdLst/>
              <a:ahLst/>
              <a:cxnLst/>
              <a:rect l="l" t="t" r="r" b="b"/>
              <a:pathLst>
                <a:path w="548" h="1041" extrusionOk="0">
                  <a:moveTo>
                    <a:pt x="43" y="1"/>
                  </a:moveTo>
                  <a:cubicBezTo>
                    <a:pt x="39" y="1"/>
                    <a:pt x="35" y="2"/>
                    <a:pt x="31" y="4"/>
                  </a:cubicBezTo>
                  <a:cubicBezTo>
                    <a:pt x="0" y="4"/>
                    <a:pt x="61" y="277"/>
                    <a:pt x="183" y="551"/>
                  </a:cubicBezTo>
                  <a:cubicBezTo>
                    <a:pt x="297" y="835"/>
                    <a:pt x="437" y="1040"/>
                    <a:pt x="480" y="1040"/>
                  </a:cubicBezTo>
                  <a:cubicBezTo>
                    <a:pt x="482" y="1040"/>
                    <a:pt x="485" y="1039"/>
                    <a:pt x="487" y="1037"/>
                  </a:cubicBezTo>
                  <a:cubicBezTo>
                    <a:pt x="548" y="1007"/>
                    <a:pt x="487" y="764"/>
                    <a:pt x="365" y="490"/>
                  </a:cubicBezTo>
                  <a:cubicBezTo>
                    <a:pt x="223" y="206"/>
                    <a:pt x="107" y="1"/>
                    <a:pt x="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1808800" y="3857425"/>
              <a:ext cx="13725" cy="26000"/>
            </a:xfrm>
            <a:custGeom>
              <a:avLst/>
              <a:gdLst/>
              <a:ahLst/>
              <a:cxnLst/>
              <a:rect l="l" t="t" r="r" b="b"/>
              <a:pathLst>
                <a:path w="549" h="1040" extrusionOk="0">
                  <a:moveTo>
                    <a:pt x="74" y="0"/>
                  </a:moveTo>
                  <a:cubicBezTo>
                    <a:pt x="70" y="0"/>
                    <a:pt x="66" y="1"/>
                    <a:pt x="62" y="3"/>
                  </a:cubicBezTo>
                  <a:cubicBezTo>
                    <a:pt x="1" y="3"/>
                    <a:pt x="62" y="277"/>
                    <a:pt x="183" y="550"/>
                  </a:cubicBezTo>
                  <a:cubicBezTo>
                    <a:pt x="297" y="835"/>
                    <a:pt x="438" y="1039"/>
                    <a:pt x="480" y="1039"/>
                  </a:cubicBezTo>
                  <a:cubicBezTo>
                    <a:pt x="483" y="1039"/>
                    <a:pt x="485" y="1038"/>
                    <a:pt x="487" y="1037"/>
                  </a:cubicBezTo>
                  <a:cubicBezTo>
                    <a:pt x="548" y="1006"/>
                    <a:pt x="487" y="763"/>
                    <a:pt x="366" y="459"/>
                  </a:cubicBezTo>
                  <a:cubicBezTo>
                    <a:pt x="252" y="203"/>
                    <a:pt x="138" y="0"/>
                    <a:pt x="7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1830850" y="3909850"/>
              <a:ext cx="12950" cy="26700"/>
            </a:xfrm>
            <a:custGeom>
              <a:avLst/>
              <a:gdLst/>
              <a:ahLst/>
              <a:cxnLst/>
              <a:rect l="l" t="t" r="r" b="b"/>
              <a:pathLst>
                <a:path w="518" h="1068" extrusionOk="0">
                  <a:moveTo>
                    <a:pt x="68" y="0"/>
                  </a:moveTo>
                  <a:cubicBezTo>
                    <a:pt x="66" y="0"/>
                    <a:pt x="63" y="1"/>
                    <a:pt x="61" y="3"/>
                  </a:cubicBezTo>
                  <a:cubicBezTo>
                    <a:pt x="0" y="3"/>
                    <a:pt x="61" y="277"/>
                    <a:pt x="152" y="550"/>
                  </a:cubicBezTo>
                  <a:cubicBezTo>
                    <a:pt x="274" y="854"/>
                    <a:pt x="426" y="1067"/>
                    <a:pt x="487" y="1067"/>
                  </a:cubicBezTo>
                  <a:cubicBezTo>
                    <a:pt x="517" y="1037"/>
                    <a:pt x="456" y="794"/>
                    <a:pt x="365" y="490"/>
                  </a:cubicBezTo>
                  <a:cubicBezTo>
                    <a:pt x="251" y="205"/>
                    <a:pt x="111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1852125" y="3962350"/>
              <a:ext cx="12175" cy="26700"/>
            </a:xfrm>
            <a:custGeom>
              <a:avLst/>
              <a:gdLst/>
              <a:ahLst/>
              <a:cxnLst/>
              <a:rect l="l" t="t" r="r" b="b"/>
              <a:pathLst>
                <a:path w="487" h="1068" extrusionOk="0">
                  <a:moveTo>
                    <a:pt x="31" y="1"/>
                  </a:moveTo>
                  <a:cubicBezTo>
                    <a:pt x="0" y="31"/>
                    <a:pt x="31" y="274"/>
                    <a:pt x="152" y="578"/>
                  </a:cubicBezTo>
                  <a:cubicBezTo>
                    <a:pt x="266" y="863"/>
                    <a:pt x="380" y="1067"/>
                    <a:pt x="444" y="1067"/>
                  </a:cubicBezTo>
                  <a:cubicBezTo>
                    <a:pt x="448" y="1067"/>
                    <a:pt x="453" y="1066"/>
                    <a:pt x="456" y="1065"/>
                  </a:cubicBezTo>
                  <a:cubicBezTo>
                    <a:pt x="487" y="1065"/>
                    <a:pt x="456" y="791"/>
                    <a:pt x="335" y="517"/>
                  </a:cubicBezTo>
                  <a:cubicBezTo>
                    <a:pt x="213" y="213"/>
                    <a:pt x="92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1871875" y="4016225"/>
              <a:ext cx="12950" cy="26700"/>
            </a:xfrm>
            <a:custGeom>
              <a:avLst/>
              <a:gdLst/>
              <a:ahLst/>
              <a:cxnLst/>
              <a:rect l="l" t="t" r="r" b="b"/>
              <a:pathLst>
                <a:path w="518" h="1068" extrusionOk="0">
                  <a:moveTo>
                    <a:pt x="74" y="1"/>
                  </a:moveTo>
                  <a:cubicBezTo>
                    <a:pt x="70" y="1"/>
                    <a:pt x="65" y="2"/>
                    <a:pt x="62" y="4"/>
                  </a:cubicBezTo>
                  <a:cubicBezTo>
                    <a:pt x="1" y="4"/>
                    <a:pt x="62" y="277"/>
                    <a:pt x="153" y="551"/>
                  </a:cubicBezTo>
                  <a:cubicBezTo>
                    <a:pt x="274" y="855"/>
                    <a:pt x="396" y="1068"/>
                    <a:pt x="457" y="1068"/>
                  </a:cubicBezTo>
                  <a:cubicBezTo>
                    <a:pt x="517" y="1037"/>
                    <a:pt x="457" y="794"/>
                    <a:pt x="366" y="490"/>
                  </a:cubicBezTo>
                  <a:cubicBezTo>
                    <a:pt x="252" y="206"/>
                    <a:pt x="138" y="1"/>
                    <a:pt x="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3"/>
            <p:cNvSpPr/>
            <p:nvPr/>
          </p:nvSpPr>
          <p:spPr>
            <a:xfrm>
              <a:off x="1891650" y="4069425"/>
              <a:ext cx="12175" cy="26775"/>
            </a:xfrm>
            <a:custGeom>
              <a:avLst/>
              <a:gdLst/>
              <a:ahLst/>
              <a:cxnLst/>
              <a:rect l="l" t="t" r="r" b="b"/>
              <a:pathLst>
                <a:path w="487" h="1071" extrusionOk="0">
                  <a:moveTo>
                    <a:pt x="67" y="1"/>
                  </a:moveTo>
                  <a:cubicBezTo>
                    <a:pt x="65" y="1"/>
                    <a:pt x="63" y="2"/>
                    <a:pt x="61" y="3"/>
                  </a:cubicBezTo>
                  <a:cubicBezTo>
                    <a:pt x="0" y="34"/>
                    <a:pt x="30" y="277"/>
                    <a:pt x="152" y="581"/>
                  </a:cubicBezTo>
                  <a:cubicBezTo>
                    <a:pt x="237" y="866"/>
                    <a:pt x="349" y="1070"/>
                    <a:pt x="413" y="1070"/>
                  </a:cubicBezTo>
                  <a:cubicBezTo>
                    <a:pt x="418" y="1070"/>
                    <a:pt x="422" y="1069"/>
                    <a:pt x="426" y="1067"/>
                  </a:cubicBezTo>
                  <a:cubicBezTo>
                    <a:pt x="486" y="1067"/>
                    <a:pt x="426" y="794"/>
                    <a:pt x="334" y="520"/>
                  </a:cubicBezTo>
                  <a:cubicBezTo>
                    <a:pt x="220" y="233"/>
                    <a:pt x="105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3"/>
            <p:cNvSpPr/>
            <p:nvPr/>
          </p:nvSpPr>
          <p:spPr>
            <a:xfrm>
              <a:off x="1910625" y="4123375"/>
              <a:ext cx="11425" cy="26700"/>
            </a:xfrm>
            <a:custGeom>
              <a:avLst/>
              <a:gdLst/>
              <a:ahLst/>
              <a:cxnLst/>
              <a:rect l="l" t="t" r="r" b="b"/>
              <a:pathLst>
                <a:path w="457" h="1068" extrusionOk="0">
                  <a:moveTo>
                    <a:pt x="42" y="1"/>
                  </a:moveTo>
                  <a:cubicBezTo>
                    <a:pt x="38" y="1"/>
                    <a:pt x="35" y="2"/>
                    <a:pt x="31" y="4"/>
                  </a:cubicBezTo>
                  <a:cubicBezTo>
                    <a:pt x="1" y="4"/>
                    <a:pt x="31" y="277"/>
                    <a:pt x="123" y="581"/>
                  </a:cubicBezTo>
                  <a:cubicBezTo>
                    <a:pt x="214" y="855"/>
                    <a:pt x="366" y="1067"/>
                    <a:pt x="396" y="1067"/>
                  </a:cubicBezTo>
                  <a:cubicBezTo>
                    <a:pt x="457" y="1067"/>
                    <a:pt x="426" y="794"/>
                    <a:pt x="305" y="520"/>
                  </a:cubicBezTo>
                  <a:cubicBezTo>
                    <a:pt x="219" y="234"/>
                    <a:pt x="106" y="1"/>
                    <a:pt x="4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3"/>
            <p:cNvSpPr/>
            <p:nvPr/>
          </p:nvSpPr>
          <p:spPr>
            <a:xfrm>
              <a:off x="1928125" y="4177400"/>
              <a:ext cx="11400" cy="27375"/>
            </a:xfrm>
            <a:custGeom>
              <a:avLst/>
              <a:gdLst/>
              <a:ahLst/>
              <a:cxnLst/>
              <a:rect l="l" t="t" r="r" b="b"/>
              <a:pathLst>
                <a:path w="456" h="1095" extrusionOk="0">
                  <a:moveTo>
                    <a:pt x="61" y="1"/>
                  </a:moveTo>
                  <a:cubicBezTo>
                    <a:pt x="0" y="31"/>
                    <a:pt x="30" y="274"/>
                    <a:pt x="152" y="578"/>
                  </a:cubicBezTo>
                  <a:cubicBezTo>
                    <a:pt x="243" y="882"/>
                    <a:pt x="365" y="1095"/>
                    <a:pt x="426" y="1095"/>
                  </a:cubicBezTo>
                  <a:cubicBezTo>
                    <a:pt x="456" y="1064"/>
                    <a:pt x="426" y="821"/>
                    <a:pt x="334" y="517"/>
                  </a:cubicBezTo>
                  <a:cubicBezTo>
                    <a:pt x="243" y="213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3"/>
            <p:cNvSpPr/>
            <p:nvPr/>
          </p:nvSpPr>
          <p:spPr>
            <a:xfrm>
              <a:off x="1945600" y="4232050"/>
              <a:ext cx="10650" cy="26675"/>
            </a:xfrm>
            <a:custGeom>
              <a:avLst/>
              <a:gdLst/>
              <a:ahLst/>
              <a:cxnLst/>
              <a:rect l="l" t="t" r="r" b="b"/>
              <a:pathLst>
                <a:path w="426" h="1067" extrusionOk="0">
                  <a:moveTo>
                    <a:pt x="41" y="1"/>
                  </a:moveTo>
                  <a:cubicBezTo>
                    <a:pt x="38" y="1"/>
                    <a:pt x="34" y="1"/>
                    <a:pt x="31" y="3"/>
                  </a:cubicBezTo>
                  <a:cubicBezTo>
                    <a:pt x="0" y="3"/>
                    <a:pt x="31" y="246"/>
                    <a:pt x="122" y="550"/>
                  </a:cubicBezTo>
                  <a:cubicBezTo>
                    <a:pt x="213" y="854"/>
                    <a:pt x="335" y="1067"/>
                    <a:pt x="365" y="1067"/>
                  </a:cubicBezTo>
                  <a:cubicBezTo>
                    <a:pt x="426" y="1067"/>
                    <a:pt x="395" y="793"/>
                    <a:pt x="304" y="520"/>
                  </a:cubicBezTo>
                  <a:cubicBezTo>
                    <a:pt x="218" y="233"/>
                    <a:pt x="105" y="1"/>
                    <a:pt x="4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3"/>
            <p:cNvSpPr/>
            <p:nvPr/>
          </p:nvSpPr>
          <p:spPr>
            <a:xfrm>
              <a:off x="1961550" y="4286075"/>
              <a:ext cx="10650" cy="27375"/>
            </a:xfrm>
            <a:custGeom>
              <a:avLst/>
              <a:gdLst/>
              <a:ahLst/>
              <a:cxnLst/>
              <a:rect l="l" t="t" r="r" b="b"/>
              <a:pathLst>
                <a:path w="426" h="1095" extrusionOk="0">
                  <a:moveTo>
                    <a:pt x="61" y="0"/>
                  </a:moveTo>
                  <a:cubicBezTo>
                    <a:pt x="0" y="31"/>
                    <a:pt x="31" y="274"/>
                    <a:pt x="122" y="578"/>
                  </a:cubicBezTo>
                  <a:cubicBezTo>
                    <a:pt x="213" y="882"/>
                    <a:pt x="335" y="1094"/>
                    <a:pt x="365" y="1094"/>
                  </a:cubicBezTo>
                  <a:cubicBezTo>
                    <a:pt x="426" y="1094"/>
                    <a:pt x="396" y="851"/>
                    <a:pt x="304" y="547"/>
                  </a:cubicBezTo>
                  <a:cubicBezTo>
                    <a:pt x="213" y="243"/>
                    <a:pt x="122" y="0"/>
                    <a:pt x="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3"/>
            <p:cNvSpPr/>
            <p:nvPr/>
          </p:nvSpPr>
          <p:spPr>
            <a:xfrm>
              <a:off x="1976750" y="4341475"/>
              <a:ext cx="10650" cy="27450"/>
            </a:xfrm>
            <a:custGeom>
              <a:avLst/>
              <a:gdLst/>
              <a:ahLst/>
              <a:cxnLst/>
              <a:rect l="l" t="t" r="r" b="b"/>
              <a:pathLst>
                <a:path w="426" h="1098" extrusionOk="0">
                  <a:moveTo>
                    <a:pt x="72" y="0"/>
                  </a:moveTo>
                  <a:cubicBezTo>
                    <a:pt x="68" y="0"/>
                    <a:pt x="65" y="1"/>
                    <a:pt x="61" y="3"/>
                  </a:cubicBezTo>
                  <a:cubicBezTo>
                    <a:pt x="0" y="3"/>
                    <a:pt x="31" y="277"/>
                    <a:pt x="122" y="581"/>
                  </a:cubicBezTo>
                  <a:cubicBezTo>
                    <a:pt x="213" y="854"/>
                    <a:pt x="304" y="1097"/>
                    <a:pt x="365" y="1097"/>
                  </a:cubicBezTo>
                  <a:cubicBezTo>
                    <a:pt x="426" y="1067"/>
                    <a:pt x="396" y="824"/>
                    <a:pt x="304" y="520"/>
                  </a:cubicBezTo>
                  <a:cubicBezTo>
                    <a:pt x="247" y="233"/>
                    <a:pt x="136" y="0"/>
                    <a:pt x="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3"/>
            <p:cNvSpPr/>
            <p:nvPr/>
          </p:nvSpPr>
          <p:spPr>
            <a:xfrm>
              <a:off x="1991950" y="4396250"/>
              <a:ext cx="9900" cy="27375"/>
            </a:xfrm>
            <a:custGeom>
              <a:avLst/>
              <a:gdLst/>
              <a:ahLst/>
              <a:cxnLst/>
              <a:rect l="l" t="t" r="r" b="b"/>
              <a:pathLst>
                <a:path w="396" h="1095" extrusionOk="0">
                  <a:moveTo>
                    <a:pt x="61" y="1"/>
                  </a:moveTo>
                  <a:cubicBezTo>
                    <a:pt x="0" y="1"/>
                    <a:pt x="31" y="274"/>
                    <a:pt x="91" y="578"/>
                  </a:cubicBezTo>
                  <a:cubicBezTo>
                    <a:pt x="183" y="882"/>
                    <a:pt x="274" y="1095"/>
                    <a:pt x="335" y="1095"/>
                  </a:cubicBezTo>
                  <a:cubicBezTo>
                    <a:pt x="395" y="1095"/>
                    <a:pt x="365" y="821"/>
                    <a:pt x="304" y="517"/>
                  </a:cubicBezTo>
                  <a:cubicBezTo>
                    <a:pt x="213" y="213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3"/>
            <p:cNvSpPr/>
            <p:nvPr/>
          </p:nvSpPr>
          <p:spPr>
            <a:xfrm>
              <a:off x="2006375" y="4451650"/>
              <a:ext cx="9150" cy="27450"/>
            </a:xfrm>
            <a:custGeom>
              <a:avLst/>
              <a:gdLst/>
              <a:ahLst/>
              <a:cxnLst/>
              <a:rect l="l" t="t" r="r" b="b"/>
              <a:pathLst>
                <a:path w="366" h="1098" extrusionOk="0">
                  <a:moveTo>
                    <a:pt x="68" y="1"/>
                  </a:moveTo>
                  <a:cubicBezTo>
                    <a:pt x="65" y="1"/>
                    <a:pt x="63" y="2"/>
                    <a:pt x="62" y="3"/>
                  </a:cubicBezTo>
                  <a:cubicBezTo>
                    <a:pt x="1" y="3"/>
                    <a:pt x="1" y="247"/>
                    <a:pt x="92" y="581"/>
                  </a:cubicBezTo>
                  <a:cubicBezTo>
                    <a:pt x="153" y="885"/>
                    <a:pt x="274" y="1098"/>
                    <a:pt x="335" y="1098"/>
                  </a:cubicBezTo>
                  <a:cubicBezTo>
                    <a:pt x="366" y="1098"/>
                    <a:pt x="366" y="824"/>
                    <a:pt x="274" y="520"/>
                  </a:cubicBezTo>
                  <a:cubicBezTo>
                    <a:pt x="217" y="233"/>
                    <a:pt x="106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3"/>
            <p:cNvSpPr/>
            <p:nvPr/>
          </p:nvSpPr>
          <p:spPr>
            <a:xfrm>
              <a:off x="2019300" y="4507125"/>
              <a:ext cx="9150" cy="27450"/>
            </a:xfrm>
            <a:custGeom>
              <a:avLst/>
              <a:gdLst/>
              <a:ahLst/>
              <a:cxnLst/>
              <a:rect l="l" t="t" r="r" b="b"/>
              <a:pathLst>
                <a:path w="366" h="1098" extrusionOk="0">
                  <a:moveTo>
                    <a:pt x="67" y="1"/>
                  </a:moveTo>
                  <a:cubicBezTo>
                    <a:pt x="65" y="1"/>
                    <a:pt x="63" y="2"/>
                    <a:pt x="61" y="3"/>
                  </a:cubicBezTo>
                  <a:cubicBezTo>
                    <a:pt x="1" y="3"/>
                    <a:pt x="1" y="277"/>
                    <a:pt x="92" y="581"/>
                  </a:cubicBezTo>
                  <a:cubicBezTo>
                    <a:pt x="153" y="885"/>
                    <a:pt x="244" y="1098"/>
                    <a:pt x="304" y="1098"/>
                  </a:cubicBezTo>
                  <a:cubicBezTo>
                    <a:pt x="365" y="1098"/>
                    <a:pt x="335" y="824"/>
                    <a:pt x="274" y="520"/>
                  </a:cubicBezTo>
                  <a:cubicBezTo>
                    <a:pt x="217" y="233"/>
                    <a:pt x="105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3"/>
            <p:cNvSpPr/>
            <p:nvPr/>
          </p:nvSpPr>
          <p:spPr>
            <a:xfrm>
              <a:off x="2031450" y="4562600"/>
              <a:ext cx="8400" cy="28200"/>
            </a:xfrm>
            <a:custGeom>
              <a:avLst/>
              <a:gdLst/>
              <a:ahLst/>
              <a:cxnLst/>
              <a:rect l="l" t="t" r="r" b="b"/>
              <a:pathLst>
                <a:path w="336" h="1128" extrusionOk="0">
                  <a:moveTo>
                    <a:pt x="72" y="1"/>
                  </a:moveTo>
                  <a:cubicBezTo>
                    <a:pt x="69" y="1"/>
                    <a:pt x="65" y="1"/>
                    <a:pt x="62" y="3"/>
                  </a:cubicBezTo>
                  <a:cubicBezTo>
                    <a:pt x="1" y="3"/>
                    <a:pt x="1" y="277"/>
                    <a:pt x="92" y="581"/>
                  </a:cubicBezTo>
                  <a:cubicBezTo>
                    <a:pt x="153" y="885"/>
                    <a:pt x="244" y="1128"/>
                    <a:pt x="305" y="1128"/>
                  </a:cubicBezTo>
                  <a:cubicBezTo>
                    <a:pt x="335" y="1097"/>
                    <a:pt x="335" y="854"/>
                    <a:pt x="274" y="550"/>
                  </a:cubicBezTo>
                  <a:cubicBezTo>
                    <a:pt x="217" y="235"/>
                    <a:pt x="133" y="1"/>
                    <a:pt x="7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3"/>
            <p:cNvSpPr/>
            <p:nvPr/>
          </p:nvSpPr>
          <p:spPr>
            <a:xfrm>
              <a:off x="2042850" y="4618150"/>
              <a:ext cx="8400" cy="28125"/>
            </a:xfrm>
            <a:custGeom>
              <a:avLst/>
              <a:gdLst/>
              <a:ahLst/>
              <a:cxnLst/>
              <a:rect l="l" t="t" r="r" b="b"/>
              <a:pathLst>
                <a:path w="336" h="1125" extrusionOk="0">
                  <a:moveTo>
                    <a:pt x="92" y="0"/>
                  </a:moveTo>
                  <a:cubicBezTo>
                    <a:pt x="1" y="30"/>
                    <a:pt x="31" y="274"/>
                    <a:pt x="92" y="578"/>
                  </a:cubicBezTo>
                  <a:cubicBezTo>
                    <a:pt x="153" y="882"/>
                    <a:pt x="244" y="1125"/>
                    <a:pt x="305" y="1125"/>
                  </a:cubicBezTo>
                  <a:cubicBezTo>
                    <a:pt x="335" y="1125"/>
                    <a:pt x="335" y="851"/>
                    <a:pt x="274" y="547"/>
                  </a:cubicBezTo>
                  <a:cubicBezTo>
                    <a:pt x="214" y="243"/>
                    <a:pt x="153" y="0"/>
                    <a:pt x="9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3"/>
            <p:cNvSpPr/>
            <p:nvPr/>
          </p:nvSpPr>
          <p:spPr>
            <a:xfrm>
              <a:off x="2053500" y="4674250"/>
              <a:ext cx="6100" cy="13825"/>
            </a:xfrm>
            <a:custGeom>
              <a:avLst/>
              <a:gdLst/>
              <a:ahLst/>
              <a:cxnLst/>
              <a:rect l="l" t="t" r="r" b="b"/>
              <a:pathLst>
                <a:path w="244" h="553" extrusionOk="0">
                  <a:moveTo>
                    <a:pt x="103" y="1"/>
                  </a:moveTo>
                  <a:cubicBezTo>
                    <a:pt x="99" y="1"/>
                    <a:pt x="95" y="2"/>
                    <a:pt x="92" y="5"/>
                  </a:cubicBezTo>
                  <a:cubicBezTo>
                    <a:pt x="31" y="5"/>
                    <a:pt x="0" y="127"/>
                    <a:pt x="31" y="279"/>
                  </a:cubicBezTo>
                  <a:cubicBezTo>
                    <a:pt x="61" y="461"/>
                    <a:pt x="122" y="552"/>
                    <a:pt x="183" y="552"/>
                  </a:cubicBezTo>
                  <a:cubicBezTo>
                    <a:pt x="244" y="552"/>
                    <a:pt x="244" y="400"/>
                    <a:pt x="213" y="248"/>
                  </a:cubicBezTo>
                  <a:cubicBezTo>
                    <a:pt x="213" y="112"/>
                    <a:pt x="140" y="1"/>
                    <a:pt x="10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3"/>
            <p:cNvSpPr/>
            <p:nvPr/>
          </p:nvSpPr>
          <p:spPr>
            <a:xfrm>
              <a:off x="1978275" y="4688050"/>
              <a:ext cx="276625" cy="47900"/>
            </a:xfrm>
            <a:custGeom>
              <a:avLst/>
              <a:gdLst/>
              <a:ahLst/>
              <a:cxnLst/>
              <a:rect l="l" t="t" r="r" b="b"/>
              <a:pathLst>
                <a:path w="11065" h="1916" extrusionOk="0">
                  <a:moveTo>
                    <a:pt x="0" y="0"/>
                  </a:moveTo>
                  <a:lnTo>
                    <a:pt x="547" y="1794"/>
                  </a:lnTo>
                  <a:lnTo>
                    <a:pt x="11064" y="1915"/>
                  </a:lnTo>
                  <a:lnTo>
                    <a:pt x="10639" y="1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3"/>
            <p:cNvSpPr/>
            <p:nvPr/>
          </p:nvSpPr>
          <p:spPr>
            <a:xfrm>
              <a:off x="1635550" y="3542900"/>
              <a:ext cx="401250" cy="1148975"/>
            </a:xfrm>
            <a:custGeom>
              <a:avLst/>
              <a:gdLst/>
              <a:ahLst/>
              <a:cxnLst/>
              <a:rect l="l" t="t" r="r" b="b"/>
              <a:pathLst>
                <a:path w="16050" h="45959" extrusionOk="0">
                  <a:moveTo>
                    <a:pt x="1" y="0"/>
                  </a:moveTo>
                  <a:cubicBezTo>
                    <a:pt x="1" y="31"/>
                    <a:pt x="31" y="61"/>
                    <a:pt x="61" y="122"/>
                  </a:cubicBezTo>
                  <a:lnTo>
                    <a:pt x="213" y="456"/>
                  </a:lnTo>
                  <a:lnTo>
                    <a:pt x="821" y="1733"/>
                  </a:lnTo>
                  <a:cubicBezTo>
                    <a:pt x="1369" y="2888"/>
                    <a:pt x="2128" y="4468"/>
                    <a:pt x="3071" y="6475"/>
                  </a:cubicBezTo>
                  <a:cubicBezTo>
                    <a:pt x="3983" y="8481"/>
                    <a:pt x="5077" y="10852"/>
                    <a:pt x="6262" y="13526"/>
                  </a:cubicBezTo>
                  <a:cubicBezTo>
                    <a:pt x="6840" y="14894"/>
                    <a:pt x="7417" y="16292"/>
                    <a:pt x="8025" y="17782"/>
                  </a:cubicBezTo>
                  <a:cubicBezTo>
                    <a:pt x="8633" y="19241"/>
                    <a:pt x="9180" y="20791"/>
                    <a:pt x="9697" y="22402"/>
                  </a:cubicBezTo>
                  <a:cubicBezTo>
                    <a:pt x="10700" y="25624"/>
                    <a:pt x="11521" y="28724"/>
                    <a:pt x="12281" y="31521"/>
                  </a:cubicBezTo>
                  <a:lnTo>
                    <a:pt x="14256" y="39059"/>
                  </a:lnTo>
                  <a:cubicBezTo>
                    <a:pt x="14803" y="41186"/>
                    <a:pt x="15229" y="42919"/>
                    <a:pt x="15563" y="44104"/>
                  </a:cubicBezTo>
                  <a:cubicBezTo>
                    <a:pt x="15715" y="44712"/>
                    <a:pt x="15837" y="45168"/>
                    <a:pt x="15928" y="45502"/>
                  </a:cubicBezTo>
                  <a:cubicBezTo>
                    <a:pt x="15958" y="45654"/>
                    <a:pt x="15989" y="45746"/>
                    <a:pt x="16019" y="45837"/>
                  </a:cubicBezTo>
                  <a:cubicBezTo>
                    <a:pt x="15989" y="45746"/>
                    <a:pt x="15958" y="45624"/>
                    <a:pt x="15928" y="45472"/>
                  </a:cubicBezTo>
                  <a:cubicBezTo>
                    <a:pt x="15867" y="45138"/>
                    <a:pt x="15746" y="44682"/>
                    <a:pt x="15624" y="44104"/>
                  </a:cubicBezTo>
                  <a:lnTo>
                    <a:pt x="14378" y="38998"/>
                  </a:lnTo>
                  <a:cubicBezTo>
                    <a:pt x="13831" y="36870"/>
                    <a:pt x="13192" y="34317"/>
                    <a:pt x="12433" y="31490"/>
                  </a:cubicBezTo>
                  <a:cubicBezTo>
                    <a:pt x="11673" y="28663"/>
                    <a:pt x="10852" y="25563"/>
                    <a:pt x="9879" y="22341"/>
                  </a:cubicBezTo>
                  <a:cubicBezTo>
                    <a:pt x="9363" y="20730"/>
                    <a:pt x="8785" y="19180"/>
                    <a:pt x="8177" y="17691"/>
                  </a:cubicBezTo>
                  <a:cubicBezTo>
                    <a:pt x="7600" y="16201"/>
                    <a:pt x="6992" y="14803"/>
                    <a:pt x="6414" y="13466"/>
                  </a:cubicBezTo>
                  <a:cubicBezTo>
                    <a:pt x="5229" y="10791"/>
                    <a:pt x="4104" y="8389"/>
                    <a:pt x="3162" y="6414"/>
                  </a:cubicBezTo>
                  <a:cubicBezTo>
                    <a:pt x="2220" y="4408"/>
                    <a:pt x="1429" y="2797"/>
                    <a:pt x="882" y="1702"/>
                  </a:cubicBezTo>
                  <a:lnTo>
                    <a:pt x="244" y="426"/>
                  </a:lnTo>
                  <a:lnTo>
                    <a:pt x="61" y="92"/>
                  </a:lnTo>
                  <a:cubicBezTo>
                    <a:pt x="31" y="31"/>
                    <a:pt x="1" y="0"/>
                    <a:pt x="1" y="0"/>
                  </a:cubicBezTo>
                  <a:close/>
                  <a:moveTo>
                    <a:pt x="16019" y="45837"/>
                  </a:moveTo>
                  <a:cubicBezTo>
                    <a:pt x="16019" y="45898"/>
                    <a:pt x="16019" y="45928"/>
                    <a:pt x="16050" y="45958"/>
                  </a:cubicBezTo>
                  <a:cubicBezTo>
                    <a:pt x="16050" y="45928"/>
                    <a:pt x="16019" y="45867"/>
                    <a:pt x="16019" y="45837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3"/>
            <p:cNvSpPr/>
            <p:nvPr/>
          </p:nvSpPr>
          <p:spPr>
            <a:xfrm>
              <a:off x="1197100" y="4474225"/>
              <a:ext cx="20550" cy="21700"/>
            </a:xfrm>
            <a:custGeom>
              <a:avLst/>
              <a:gdLst/>
              <a:ahLst/>
              <a:cxnLst/>
              <a:rect l="l" t="t" r="r" b="b"/>
              <a:pathLst>
                <a:path w="822" h="868" extrusionOk="0">
                  <a:moveTo>
                    <a:pt x="761" y="1"/>
                  </a:moveTo>
                  <a:cubicBezTo>
                    <a:pt x="681" y="1"/>
                    <a:pt x="520" y="166"/>
                    <a:pt x="335" y="377"/>
                  </a:cubicBezTo>
                  <a:cubicBezTo>
                    <a:pt x="122" y="620"/>
                    <a:pt x="0" y="863"/>
                    <a:pt x="31" y="863"/>
                  </a:cubicBezTo>
                  <a:cubicBezTo>
                    <a:pt x="36" y="866"/>
                    <a:pt x="42" y="867"/>
                    <a:pt x="49" y="867"/>
                  </a:cubicBezTo>
                  <a:cubicBezTo>
                    <a:pt x="123" y="867"/>
                    <a:pt x="292" y="721"/>
                    <a:pt x="487" y="499"/>
                  </a:cubicBezTo>
                  <a:cubicBezTo>
                    <a:pt x="699" y="255"/>
                    <a:pt x="821" y="43"/>
                    <a:pt x="791" y="12"/>
                  </a:cubicBezTo>
                  <a:cubicBezTo>
                    <a:pt x="783" y="4"/>
                    <a:pt x="773" y="1"/>
                    <a:pt x="7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3"/>
            <p:cNvSpPr/>
            <p:nvPr/>
          </p:nvSpPr>
          <p:spPr>
            <a:xfrm>
              <a:off x="1233575" y="4430350"/>
              <a:ext cx="20550" cy="22250"/>
            </a:xfrm>
            <a:custGeom>
              <a:avLst/>
              <a:gdLst/>
              <a:ahLst/>
              <a:cxnLst/>
              <a:rect l="l" t="t" r="r" b="b"/>
              <a:pathLst>
                <a:path w="822" h="890" extrusionOk="0">
                  <a:moveTo>
                    <a:pt x="773" y="0"/>
                  </a:moveTo>
                  <a:cubicBezTo>
                    <a:pt x="699" y="0"/>
                    <a:pt x="529" y="147"/>
                    <a:pt x="335" y="369"/>
                  </a:cubicBezTo>
                  <a:cubicBezTo>
                    <a:pt x="152" y="612"/>
                    <a:pt x="0" y="855"/>
                    <a:pt x="61" y="886"/>
                  </a:cubicBezTo>
                  <a:cubicBezTo>
                    <a:pt x="66" y="888"/>
                    <a:pt x="71" y="889"/>
                    <a:pt x="76" y="889"/>
                  </a:cubicBezTo>
                  <a:cubicBezTo>
                    <a:pt x="149" y="889"/>
                    <a:pt x="318" y="716"/>
                    <a:pt x="487" y="491"/>
                  </a:cubicBezTo>
                  <a:cubicBezTo>
                    <a:pt x="699" y="248"/>
                    <a:pt x="821" y="35"/>
                    <a:pt x="791" y="4"/>
                  </a:cubicBezTo>
                  <a:cubicBezTo>
                    <a:pt x="785" y="2"/>
                    <a:pt x="779" y="0"/>
                    <a:pt x="77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3"/>
            <p:cNvSpPr/>
            <p:nvPr/>
          </p:nvSpPr>
          <p:spPr>
            <a:xfrm>
              <a:off x="1270050" y="4386075"/>
              <a:ext cx="19775" cy="22450"/>
            </a:xfrm>
            <a:custGeom>
              <a:avLst/>
              <a:gdLst/>
              <a:ahLst/>
              <a:cxnLst/>
              <a:rect l="l" t="t" r="r" b="b"/>
              <a:pathLst>
                <a:path w="791" h="898" extrusionOk="0">
                  <a:moveTo>
                    <a:pt x="739" y="1"/>
                  </a:moveTo>
                  <a:cubicBezTo>
                    <a:pt x="674" y="1"/>
                    <a:pt x="493" y="166"/>
                    <a:pt x="335" y="377"/>
                  </a:cubicBezTo>
                  <a:cubicBezTo>
                    <a:pt x="122" y="620"/>
                    <a:pt x="0" y="863"/>
                    <a:pt x="31" y="894"/>
                  </a:cubicBezTo>
                  <a:cubicBezTo>
                    <a:pt x="35" y="896"/>
                    <a:pt x="40" y="897"/>
                    <a:pt x="46" y="897"/>
                  </a:cubicBezTo>
                  <a:cubicBezTo>
                    <a:pt x="118" y="897"/>
                    <a:pt x="290" y="724"/>
                    <a:pt x="487" y="499"/>
                  </a:cubicBezTo>
                  <a:cubicBezTo>
                    <a:pt x="669" y="256"/>
                    <a:pt x="791" y="43"/>
                    <a:pt x="760" y="12"/>
                  </a:cubicBezTo>
                  <a:cubicBezTo>
                    <a:pt x="756" y="4"/>
                    <a:pt x="749" y="1"/>
                    <a:pt x="73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3"/>
            <p:cNvSpPr/>
            <p:nvPr/>
          </p:nvSpPr>
          <p:spPr>
            <a:xfrm>
              <a:off x="1305750" y="4341450"/>
              <a:ext cx="19800" cy="22250"/>
            </a:xfrm>
            <a:custGeom>
              <a:avLst/>
              <a:gdLst/>
              <a:ahLst/>
              <a:cxnLst/>
              <a:rect l="l" t="t" r="r" b="b"/>
              <a:pathLst>
                <a:path w="792" h="890" extrusionOk="0">
                  <a:moveTo>
                    <a:pt x="743" y="0"/>
                  </a:moveTo>
                  <a:cubicBezTo>
                    <a:pt x="669" y="0"/>
                    <a:pt x="500" y="146"/>
                    <a:pt x="305" y="369"/>
                  </a:cubicBezTo>
                  <a:cubicBezTo>
                    <a:pt x="123" y="642"/>
                    <a:pt x="1" y="855"/>
                    <a:pt x="31" y="886"/>
                  </a:cubicBezTo>
                  <a:cubicBezTo>
                    <a:pt x="37" y="888"/>
                    <a:pt x="43" y="889"/>
                    <a:pt x="49" y="889"/>
                  </a:cubicBezTo>
                  <a:cubicBezTo>
                    <a:pt x="123" y="889"/>
                    <a:pt x="293" y="743"/>
                    <a:pt x="487" y="521"/>
                  </a:cubicBezTo>
                  <a:cubicBezTo>
                    <a:pt x="670" y="278"/>
                    <a:pt x="791" y="34"/>
                    <a:pt x="761" y="4"/>
                  </a:cubicBezTo>
                  <a:cubicBezTo>
                    <a:pt x="756" y="1"/>
                    <a:pt x="750" y="0"/>
                    <a:pt x="74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3"/>
            <p:cNvSpPr/>
            <p:nvPr/>
          </p:nvSpPr>
          <p:spPr>
            <a:xfrm>
              <a:off x="1340725" y="4296625"/>
              <a:ext cx="20525" cy="22425"/>
            </a:xfrm>
            <a:custGeom>
              <a:avLst/>
              <a:gdLst/>
              <a:ahLst/>
              <a:cxnLst/>
              <a:rect l="l" t="t" r="r" b="b"/>
              <a:pathLst>
                <a:path w="821" h="897" extrusionOk="0">
                  <a:moveTo>
                    <a:pt x="751" y="0"/>
                  </a:moveTo>
                  <a:cubicBezTo>
                    <a:pt x="699" y="0"/>
                    <a:pt x="504" y="174"/>
                    <a:pt x="335" y="399"/>
                  </a:cubicBezTo>
                  <a:cubicBezTo>
                    <a:pt x="152" y="642"/>
                    <a:pt x="0" y="855"/>
                    <a:pt x="61" y="885"/>
                  </a:cubicBezTo>
                  <a:cubicBezTo>
                    <a:pt x="69" y="893"/>
                    <a:pt x="79" y="897"/>
                    <a:pt x="91" y="897"/>
                  </a:cubicBezTo>
                  <a:cubicBezTo>
                    <a:pt x="170" y="897"/>
                    <a:pt x="328" y="732"/>
                    <a:pt x="486" y="520"/>
                  </a:cubicBezTo>
                  <a:cubicBezTo>
                    <a:pt x="699" y="277"/>
                    <a:pt x="821" y="34"/>
                    <a:pt x="760" y="4"/>
                  </a:cubicBezTo>
                  <a:cubicBezTo>
                    <a:pt x="758" y="1"/>
                    <a:pt x="755" y="0"/>
                    <a:pt x="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3"/>
            <p:cNvSpPr/>
            <p:nvPr/>
          </p:nvSpPr>
          <p:spPr>
            <a:xfrm>
              <a:off x="1376425" y="4251800"/>
              <a:ext cx="19800" cy="22975"/>
            </a:xfrm>
            <a:custGeom>
              <a:avLst/>
              <a:gdLst/>
              <a:ahLst/>
              <a:cxnLst/>
              <a:rect l="l" t="t" r="r" b="b"/>
              <a:pathLst>
                <a:path w="792" h="919" extrusionOk="0">
                  <a:moveTo>
                    <a:pt x="745" y="0"/>
                  </a:moveTo>
                  <a:cubicBezTo>
                    <a:pt x="673" y="0"/>
                    <a:pt x="504" y="173"/>
                    <a:pt x="335" y="399"/>
                  </a:cubicBezTo>
                  <a:cubicBezTo>
                    <a:pt x="122" y="642"/>
                    <a:pt x="1" y="854"/>
                    <a:pt x="62" y="915"/>
                  </a:cubicBezTo>
                  <a:cubicBezTo>
                    <a:pt x="64" y="917"/>
                    <a:pt x="67" y="919"/>
                    <a:pt x="71" y="919"/>
                  </a:cubicBezTo>
                  <a:cubicBezTo>
                    <a:pt x="119" y="919"/>
                    <a:pt x="290" y="745"/>
                    <a:pt x="487" y="520"/>
                  </a:cubicBezTo>
                  <a:cubicBezTo>
                    <a:pt x="669" y="277"/>
                    <a:pt x="791" y="64"/>
                    <a:pt x="761" y="3"/>
                  </a:cubicBezTo>
                  <a:cubicBezTo>
                    <a:pt x="756" y="1"/>
                    <a:pt x="751" y="0"/>
                    <a:pt x="74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3"/>
            <p:cNvSpPr/>
            <p:nvPr/>
          </p:nvSpPr>
          <p:spPr>
            <a:xfrm>
              <a:off x="1411375" y="4207700"/>
              <a:ext cx="20550" cy="22250"/>
            </a:xfrm>
            <a:custGeom>
              <a:avLst/>
              <a:gdLst/>
              <a:ahLst/>
              <a:cxnLst/>
              <a:rect l="l" t="t" r="r" b="b"/>
              <a:pathLst>
                <a:path w="822" h="890" extrusionOk="0">
                  <a:moveTo>
                    <a:pt x="780" y="1"/>
                  </a:moveTo>
                  <a:cubicBezTo>
                    <a:pt x="725" y="1"/>
                    <a:pt x="533" y="147"/>
                    <a:pt x="366" y="369"/>
                  </a:cubicBezTo>
                  <a:cubicBezTo>
                    <a:pt x="153" y="612"/>
                    <a:pt x="1" y="856"/>
                    <a:pt x="62" y="886"/>
                  </a:cubicBezTo>
                  <a:cubicBezTo>
                    <a:pt x="67" y="889"/>
                    <a:pt x="73" y="890"/>
                    <a:pt x="80" y="890"/>
                  </a:cubicBezTo>
                  <a:cubicBezTo>
                    <a:pt x="154" y="890"/>
                    <a:pt x="323" y="744"/>
                    <a:pt x="518" y="521"/>
                  </a:cubicBezTo>
                  <a:cubicBezTo>
                    <a:pt x="700" y="278"/>
                    <a:pt x="822" y="35"/>
                    <a:pt x="791" y="4"/>
                  </a:cubicBezTo>
                  <a:cubicBezTo>
                    <a:pt x="789" y="2"/>
                    <a:pt x="785" y="1"/>
                    <a:pt x="7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3"/>
            <p:cNvSpPr/>
            <p:nvPr/>
          </p:nvSpPr>
          <p:spPr>
            <a:xfrm>
              <a:off x="1447850" y="4163650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776" y="0"/>
                  </a:moveTo>
                  <a:cubicBezTo>
                    <a:pt x="704" y="0"/>
                    <a:pt x="532" y="173"/>
                    <a:pt x="335" y="399"/>
                  </a:cubicBezTo>
                  <a:cubicBezTo>
                    <a:pt x="123" y="642"/>
                    <a:pt x="1" y="855"/>
                    <a:pt x="62" y="885"/>
                  </a:cubicBezTo>
                  <a:cubicBezTo>
                    <a:pt x="64" y="887"/>
                    <a:pt x="67" y="888"/>
                    <a:pt x="71" y="888"/>
                  </a:cubicBezTo>
                  <a:cubicBezTo>
                    <a:pt x="123" y="888"/>
                    <a:pt x="318" y="717"/>
                    <a:pt x="487" y="520"/>
                  </a:cubicBezTo>
                  <a:cubicBezTo>
                    <a:pt x="700" y="277"/>
                    <a:pt x="822" y="34"/>
                    <a:pt x="791" y="4"/>
                  </a:cubicBezTo>
                  <a:cubicBezTo>
                    <a:pt x="787" y="1"/>
                    <a:pt x="782" y="0"/>
                    <a:pt x="77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3"/>
            <p:cNvSpPr/>
            <p:nvPr/>
          </p:nvSpPr>
          <p:spPr>
            <a:xfrm>
              <a:off x="1484325" y="4120325"/>
              <a:ext cx="21325" cy="22225"/>
            </a:xfrm>
            <a:custGeom>
              <a:avLst/>
              <a:gdLst/>
              <a:ahLst/>
              <a:cxnLst/>
              <a:rect l="l" t="t" r="r" b="b"/>
              <a:pathLst>
                <a:path w="853" h="889" extrusionOk="0">
                  <a:moveTo>
                    <a:pt x="782" y="1"/>
                  </a:moveTo>
                  <a:cubicBezTo>
                    <a:pt x="730" y="1"/>
                    <a:pt x="535" y="172"/>
                    <a:pt x="366" y="369"/>
                  </a:cubicBezTo>
                  <a:cubicBezTo>
                    <a:pt x="153" y="612"/>
                    <a:pt x="1" y="855"/>
                    <a:pt x="62" y="885"/>
                  </a:cubicBezTo>
                  <a:cubicBezTo>
                    <a:pt x="64" y="888"/>
                    <a:pt x="67" y="889"/>
                    <a:pt x="71" y="889"/>
                  </a:cubicBezTo>
                  <a:cubicBezTo>
                    <a:pt x="123" y="889"/>
                    <a:pt x="318" y="716"/>
                    <a:pt x="487" y="490"/>
                  </a:cubicBezTo>
                  <a:cubicBezTo>
                    <a:pt x="700" y="247"/>
                    <a:pt x="852" y="34"/>
                    <a:pt x="791" y="4"/>
                  </a:cubicBezTo>
                  <a:cubicBezTo>
                    <a:pt x="789" y="2"/>
                    <a:pt x="786" y="1"/>
                    <a:pt x="7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3"/>
            <p:cNvSpPr/>
            <p:nvPr/>
          </p:nvSpPr>
          <p:spPr>
            <a:xfrm>
              <a:off x="1521575" y="4077000"/>
              <a:ext cx="20550" cy="22250"/>
            </a:xfrm>
            <a:custGeom>
              <a:avLst/>
              <a:gdLst/>
              <a:ahLst/>
              <a:cxnLst/>
              <a:rect l="l" t="t" r="r" b="b"/>
              <a:pathLst>
                <a:path w="822" h="890" extrusionOk="0">
                  <a:moveTo>
                    <a:pt x="773" y="1"/>
                  </a:moveTo>
                  <a:cubicBezTo>
                    <a:pt x="699" y="1"/>
                    <a:pt x="529" y="147"/>
                    <a:pt x="335" y="369"/>
                  </a:cubicBezTo>
                  <a:cubicBezTo>
                    <a:pt x="122" y="612"/>
                    <a:pt x="0" y="855"/>
                    <a:pt x="61" y="886"/>
                  </a:cubicBezTo>
                  <a:cubicBezTo>
                    <a:pt x="66" y="888"/>
                    <a:pt x="71" y="889"/>
                    <a:pt x="76" y="889"/>
                  </a:cubicBezTo>
                  <a:cubicBezTo>
                    <a:pt x="145" y="889"/>
                    <a:pt x="290" y="716"/>
                    <a:pt x="487" y="491"/>
                  </a:cubicBezTo>
                  <a:cubicBezTo>
                    <a:pt x="699" y="248"/>
                    <a:pt x="821" y="35"/>
                    <a:pt x="791" y="4"/>
                  </a:cubicBezTo>
                  <a:cubicBezTo>
                    <a:pt x="785" y="2"/>
                    <a:pt x="779" y="1"/>
                    <a:pt x="77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3"/>
            <p:cNvSpPr/>
            <p:nvPr/>
          </p:nvSpPr>
          <p:spPr>
            <a:xfrm>
              <a:off x="1558800" y="4032725"/>
              <a:ext cx="19800" cy="22450"/>
            </a:xfrm>
            <a:custGeom>
              <a:avLst/>
              <a:gdLst/>
              <a:ahLst/>
              <a:cxnLst/>
              <a:rect l="l" t="t" r="r" b="b"/>
              <a:pathLst>
                <a:path w="792" h="898" extrusionOk="0">
                  <a:moveTo>
                    <a:pt x="731" y="1"/>
                  </a:moveTo>
                  <a:cubicBezTo>
                    <a:pt x="651" y="1"/>
                    <a:pt x="489" y="166"/>
                    <a:pt x="305" y="377"/>
                  </a:cubicBezTo>
                  <a:cubicBezTo>
                    <a:pt x="122" y="620"/>
                    <a:pt x="1" y="833"/>
                    <a:pt x="31" y="894"/>
                  </a:cubicBezTo>
                  <a:cubicBezTo>
                    <a:pt x="36" y="896"/>
                    <a:pt x="41" y="897"/>
                    <a:pt x="46" y="897"/>
                  </a:cubicBezTo>
                  <a:cubicBezTo>
                    <a:pt x="119" y="897"/>
                    <a:pt x="288" y="724"/>
                    <a:pt x="457" y="499"/>
                  </a:cubicBezTo>
                  <a:cubicBezTo>
                    <a:pt x="669" y="256"/>
                    <a:pt x="791" y="43"/>
                    <a:pt x="761" y="12"/>
                  </a:cubicBezTo>
                  <a:cubicBezTo>
                    <a:pt x="753" y="4"/>
                    <a:pt x="743" y="1"/>
                    <a:pt x="7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3"/>
            <p:cNvSpPr/>
            <p:nvPr/>
          </p:nvSpPr>
          <p:spPr>
            <a:xfrm>
              <a:off x="1592250" y="3982050"/>
              <a:ext cx="9900" cy="27450"/>
            </a:xfrm>
            <a:custGeom>
              <a:avLst/>
              <a:gdLst/>
              <a:ahLst/>
              <a:cxnLst/>
              <a:rect l="l" t="t" r="r" b="b"/>
              <a:pathLst>
                <a:path w="396" h="1098" extrusionOk="0">
                  <a:moveTo>
                    <a:pt x="354" y="0"/>
                  </a:moveTo>
                  <a:cubicBezTo>
                    <a:pt x="290" y="0"/>
                    <a:pt x="179" y="233"/>
                    <a:pt x="122" y="520"/>
                  </a:cubicBezTo>
                  <a:cubicBezTo>
                    <a:pt x="91" y="641"/>
                    <a:pt x="61" y="793"/>
                    <a:pt x="31" y="915"/>
                  </a:cubicBezTo>
                  <a:cubicBezTo>
                    <a:pt x="0" y="1006"/>
                    <a:pt x="0" y="1067"/>
                    <a:pt x="31" y="1097"/>
                  </a:cubicBezTo>
                  <a:cubicBezTo>
                    <a:pt x="61" y="1097"/>
                    <a:pt x="122" y="1036"/>
                    <a:pt x="152" y="945"/>
                  </a:cubicBezTo>
                  <a:cubicBezTo>
                    <a:pt x="213" y="824"/>
                    <a:pt x="274" y="702"/>
                    <a:pt x="304" y="580"/>
                  </a:cubicBezTo>
                  <a:cubicBezTo>
                    <a:pt x="395" y="277"/>
                    <a:pt x="395" y="3"/>
                    <a:pt x="365" y="3"/>
                  </a:cubicBezTo>
                  <a:cubicBezTo>
                    <a:pt x="361" y="1"/>
                    <a:pt x="358" y="0"/>
                    <a:pt x="3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3"/>
            <p:cNvSpPr/>
            <p:nvPr/>
          </p:nvSpPr>
          <p:spPr>
            <a:xfrm>
              <a:off x="1606675" y="3926575"/>
              <a:ext cx="9150" cy="27500"/>
            </a:xfrm>
            <a:custGeom>
              <a:avLst/>
              <a:gdLst/>
              <a:ahLst/>
              <a:cxnLst/>
              <a:rect l="l" t="t" r="r" b="b"/>
              <a:pathLst>
                <a:path w="366" h="1100" extrusionOk="0">
                  <a:moveTo>
                    <a:pt x="299" y="1"/>
                  </a:moveTo>
                  <a:cubicBezTo>
                    <a:pt x="261" y="1"/>
                    <a:pt x="149" y="233"/>
                    <a:pt x="92" y="520"/>
                  </a:cubicBezTo>
                  <a:cubicBezTo>
                    <a:pt x="31" y="824"/>
                    <a:pt x="1" y="1097"/>
                    <a:pt x="61" y="1097"/>
                  </a:cubicBezTo>
                  <a:cubicBezTo>
                    <a:pt x="65" y="1099"/>
                    <a:pt x="68" y="1100"/>
                    <a:pt x="72" y="1100"/>
                  </a:cubicBezTo>
                  <a:cubicBezTo>
                    <a:pt x="133" y="1100"/>
                    <a:pt x="217" y="867"/>
                    <a:pt x="274" y="581"/>
                  </a:cubicBezTo>
                  <a:cubicBezTo>
                    <a:pt x="365" y="277"/>
                    <a:pt x="365" y="3"/>
                    <a:pt x="305" y="3"/>
                  </a:cubicBezTo>
                  <a:cubicBezTo>
                    <a:pt x="303" y="1"/>
                    <a:pt x="301" y="1"/>
                    <a:pt x="2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3"/>
            <p:cNvSpPr/>
            <p:nvPr/>
          </p:nvSpPr>
          <p:spPr>
            <a:xfrm>
              <a:off x="1619600" y="3870400"/>
              <a:ext cx="7625" cy="28150"/>
            </a:xfrm>
            <a:custGeom>
              <a:avLst/>
              <a:gdLst/>
              <a:ahLst/>
              <a:cxnLst/>
              <a:rect l="l" t="t" r="r" b="b"/>
              <a:pathLst>
                <a:path w="305" h="1126" extrusionOk="0">
                  <a:moveTo>
                    <a:pt x="274" y="1"/>
                  </a:moveTo>
                  <a:cubicBezTo>
                    <a:pt x="213" y="1"/>
                    <a:pt x="122" y="244"/>
                    <a:pt x="61" y="548"/>
                  </a:cubicBezTo>
                  <a:cubicBezTo>
                    <a:pt x="0" y="852"/>
                    <a:pt x="0" y="1125"/>
                    <a:pt x="61" y="1125"/>
                  </a:cubicBezTo>
                  <a:cubicBezTo>
                    <a:pt x="122" y="1125"/>
                    <a:pt x="213" y="913"/>
                    <a:pt x="274" y="578"/>
                  </a:cubicBezTo>
                  <a:cubicBezTo>
                    <a:pt x="304" y="274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3"/>
            <p:cNvSpPr/>
            <p:nvPr/>
          </p:nvSpPr>
          <p:spPr>
            <a:xfrm>
              <a:off x="1630225" y="3814175"/>
              <a:ext cx="7625" cy="28150"/>
            </a:xfrm>
            <a:custGeom>
              <a:avLst/>
              <a:gdLst/>
              <a:ahLst/>
              <a:cxnLst/>
              <a:rect l="l" t="t" r="r" b="b"/>
              <a:pathLst>
                <a:path w="305" h="1126" extrusionOk="0">
                  <a:moveTo>
                    <a:pt x="244" y="1"/>
                  </a:moveTo>
                  <a:cubicBezTo>
                    <a:pt x="183" y="1"/>
                    <a:pt x="92" y="244"/>
                    <a:pt x="31" y="548"/>
                  </a:cubicBezTo>
                  <a:cubicBezTo>
                    <a:pt x="1" y="852"/>
                    <a:pt x="1" y="1125"/>
                    <a:pt x="31" y="1125"/>
                  </a:cubicBezTo>
                  <a:cubicBezTo>
                    <a:pt x="92" y="1125"/>
                    <a:pt x="183" y="882"/>
                    <a:pt x="244" y="578"/>
                  </a:cubicBezTo>
                  <a:cubicBezTo>
                    <a:pt x="305" y="274"/>
                    <a:pt x="305" y="1"/>
                    <a:pt x="24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3"/>
            <p:cNvSpPr/>
            <p:nvPr/>
          </p:nvSpPr>
          <p:spPr>
            <a:xfrm>
              <a:off x="1639350" y="3758650"/>
              <a:ext cx="7625" cy="27500"/>
            </a:xfrm>
            <a:custGeom>
              <a:avLst/>
              <a:gdLst/>
              <a:ahLst/>
              <a:cxnLst/>
              <a:rect l="l" t="t" r="r" b="b"/>
              <a:pathLst>
                <a:path w="305" h="1100" extrusionOk="0">
                  <a:moveTo>
                    <a:pt x="233" y="0"/>
                  </a:moveTo>
                  <a:cubicBezTo>
                    <a:pt x="176" y="0"/>
                    <a:pt x="119" y="233"/>
                    <a:pt x="61" y="519"/>
                  </a:cubicBezTo>
                  <a:cubicBezTo>
                    <a:pt x="1" y="854"/>
                    <a:pt x="1" y="1097"/>
                    <a:pt x="61" y="1097"/>
                  </a:cubicBezTo>
                  <a:cubicBezTo>
                    <a:pt x="63" y="1099"/>
                    <a:pt x="65" y="1099"/>
                    <a:pt x="67" y="1099"/>
                  </a:cubicBezTo>
                  <a:cubicBezTo>
                    <a:pt x="102" y="1099"/>
                    <a:pt x="187" y="867"/>
                    <a:pt x="244" y="580"/>
                  </a:cubicBezTo>
                  <a:cubicBezTo>
                    <a:pt x="305" y="246"/>
                    <a:pt x="305" y="3"/>
                    <a:pt x="244" y="3"/>
                  </a:cubicBezTo>
                  <a:cubicBezTo>
                    <a:pt x="240" y="1"/>
                    <a:pt x="237" y="0"/>
                    <a:pt x="23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3"/>
            <p:cNvSpPr/>
            <p:nvPr/>
          </p:nvSpPr>
          <p:spPr>
            <a:xfrm>
              <a:off x="1648475" y="3710825"/>
              <a:ext cx="6850" cy="19800"/>
            </a:xfrm>
            <a:custGeom>
              <a:avLst/>
              <a:gdLst/>
              <a:ahLst/>
              <a:cxnLst/>
              <a:rect l="l" t="t" r="r" b="b"/>
              <a:pathLst>
                <a:path w="274" h="792" extrusionOk="0">
                  <a:moveTo>
                    <a:pt x="213" y="1"/>
                  </a:moveTo>
                  <a:cubicBezTo>
                    <a:pt x="152" y="1"/>
                    <a:pt x="61" y="153"/>
                    <a:pt x="31" y="365"/>
                  </a:cubicBezTo>
                  <a:cubicBezTo>
                    <a:pt x="0" y="609"/>
                    <a:pt x="0" y="791"/>
                    <a:pt x="61" y="791"/>
                  </a:cubicBezTo>
                  <a:cubicBezTo>
                    <a:pt x="122" y="791"/>
                    <a:pt x="213" y="609"/>
                    <a:pt x="244" y="396"/>
                  </a:cubicBezTo>
                  <a:cubicBezTo>
                    <a:pt x="274" y="183"/>
                    <a:pt x="244" y="1"/>
                    <a:pt x="2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3"/>
            <p:cNvSpPr/>
            <p:nvPr/>
          </p:nvSpPr>
          <p:spPr>
            <a:xfrm>
              <a:off x="1131750" y="4457800"/>
              <a:ext cx="217350" cy="235600"/>
            </a:xfrm>
            <a:custGeom>
              <a:avLst/>
              <a:gdLst/>
              <a:ahLst/>
              <a:cxnLst/>
              <a:rect l="l" t="t" r="r" b="b"/>
              <a:pathLst>
                <a:path w="8694" h="9424" extrusionOk="0">
                  <a:moveTo>
                    <a:pt x="1459" y="1"/>
                  </a:moveTo>
                  <a:lnTo>
                    <a:pt x="0" y="1916"/>
                  </a:lnTo>
                  <a:lnTo>
                    <a:pt x="7356" y="9423"/>
                  </a:lnTo>
                  <a:lnTo>
                    <a:pt x="8694" y="7843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3"/>
            <p:cNvSpPr/>
            <p:nvPr/>
          </p:nvSpPr>
          <p:spPr>
            <a:xfrm>
              <a:off x="1607450" y="3608250"/>
              <a:ext cx="183900" cy="522100"/>
            </a:xfrm>
            <a:custGeom>
              <a:avLst/>
              <a:gdLst/>
              <a:ahLst/>
              <a:cxnLst/>
              <a:rect l="l" t="t" r="r" b="b"/>
              <a:pathLst>
                <a:path w="7356" h="2088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5928" y="20884"/>
                    <a:pt x="6047" y="20884"/>
                  </a:cubicBezTo>
                  <a:cubicBezTo>
                    <a:pt x="6048" y="20884"/>
                    <a:pt x="6048" y="20883"/>
                    <a:pt x="6049" y="20882"/>
                  </a:cubicBezTo>
                  <a:cubicBezTo>
                    <a:pt x="6140" y="20669"/>
                    <a:pt x="7356" y="16140"/>
                    <a:pt x="7356" y="161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3"/>
            <p:cNvSpPr/>
            <p:nvPr/>
          </p:nvSpPr>
          <p:spPr>
            <a:xfrm>
              <a:off x="1792100" y="2875700"/>
              <a:ext cx="736350" cy="311450"/>
            </a:xfrm>
            <a:custGeom>
              <a:avLst/>
              <a:gdLst/>
              <a:ahLst/>
              <a:cxnLst/>
              <a:rect l="l" t="t" r="r" b="b"/>
              <a:pathLst>
                <a:path w="29454" h="12458" extrusionOk="0">
                  <a:moveTo>
                    <a:pt x="6414" y="1"/>
                  </a:moveTo>
                  <a:lnTo>
                    <a:pt x="0" y="943"/>
                  </a:lnTo>
                  <a:cubicBezTo>
                    <a:pt x="0" y="943"/>
                    <a:pt x="61" y="1521"/>
                    <a:pt x="3648" y="8299"/>
                  </a:cubicBezTo>
                  <a:cubicBezTo>
                    <a:pt x="5391" y="11596"/>
                    <a:pt x="9897" y="12457"/>
                    <a:pt x="14127" y="12457"/>
                  </a:cubicBezTo>
                  <a:cubicBezTo>
                    <a:pt x="18748" y="12457"/>
                    <a:pt x="23040" y="11430"/>
                    <a:pt x="23040" y="11430"/>
                  </a:cubicBezTo>
                  <a:cubicBezTo>
                    <a:pt x="24286" y="11399"/>
                    <a:pt x="25502" y="11308"/>
                    <a:pt x="26748" y="11156"/>
                  </a:cubicBezTo>
                  <a:cubicBezTo>
                    <a:pt x="28451" y="10852"/>
                    <a:pt x="28420" y="10700"/>
                    <a:pt x="28329" y="10518"/>
                  </a:cubicBezTo>
                  <a:cubicBezTo>
                    <a:pt x="28286" y="10395"/>
                    <a:pt x="28094" y="10353"/>
                    <a:pt x="27833" y="10353"/>
                  </a:cubicBezTo>
                  <a:cubicBezTo>
                    <a:pt x="27273" y="10353"/>
                    <a:pt x="26393" y="10548"/>
                    <a:pt x="25992" y="10548"/>
                  </a:cubicBezTo>
                  <a:cubicBezTo>
                    <a:pt x="25798" y="10548"/>
                    <a:pt x="25716" y="10502"/>
                    <a:pt x="25837" y="10366"/>
                  </a:cubicBezTo>
                  <a:cubicBezTo>
                    <a:pt x="26323" y="9819"/>
                    <a:pt x="29423" y="9636"/>
                    <a:pt x="29210" y="9120"/>
                  </a:cubicBezTo>
                  <a:cubicBezTo>
                    <a:pt x="29134" y="8944"/>
                    <a:pt x="28893" y="8878"/>
                    <a:pt x="28572" y="8878"/>
                  </a:cubicBezTo>
                  <a:cubicBezTo>
                    <a:pt x="27611" y="8878"/>
                    <a:pt x="25928" y="9469"/>
                    <a:pt x="25745" y="9515"/>
                  </a:cubicBezTo>
                  <a:cubicBezTo>
                    <a:pt x="25724" y="9519"/>
                    <a:pt x="25705" y="9522"/>
                    <a:pt x="25686" y="9522"/>
                  </a:cubicBezTo>
                  <a:cubicBezTo>
                    <a:pt x="25460" y="9522"/>
                    <a:pt x="25397" y="9206"/>
                    <a:pt x="25593" y="9150"/>
                  </a:cubicBezTo>
                  <a:cubicBezTo>
                    <a:pt x="25928" y="9089"/>
                    <a:pt x="29454" y="8269"/>
                    <a:pt x="29180" y="7569"/>
                  </a:cubicBezTo>
                  <a:cubicBezTo>
                    <a:pt x="29126" y="7441"/>
                    <a:pt x="29008" y="7399"/>
                    <a:pt x="28878" y="7399"/>
                  </a:cubicBezTo>
                  <a:cubicBezTo>
                    <a:pt x="28639" y="7399"/>
                    <a:pt x="28359" y="7539"/>
                    <a:pt x="28359" y="7539"/>
                  </a:cubicBezTo>
                  <a:cubicBezTo>
                    <a:pt x="28359" y="7539"/>
                    <a:pt x="26015" y="8276"/>
                    <a:pt x="25268" y="8276"/>
                  </a:cubicBezTo>
                  <a:cubicBezTo>
                    <a:pt x="25144" y="8276"/>
                    <a:pt x="25064" y="8256"/>
                    <a:pt x="25046" y="8208"/>
                  </a:cubicBezTo>
                  <a:cubicBezTo>
                    <a:pt x="24925" y="7904"/>
                    <a:pt x="26809" y="7235"/>
                    <a:pt x="27448" y="7053"/>
                  </a:cubicBezTo>
                  <a:cubicBezTo>
                    <a:pt x="28086" y="6901"/>
                    <a:pt x="28238" y="6506"/>
                    <a:pt x="27934" y="6293"/>
                  </a:cubicBezTo>
                  <a:cubicBezTo>
                    <a:pt x="27907" y="6274"/>
                    <a:pt x="27853" y="6265"/>
                    <a:pt x="27777" y="6265"/>
                  </a:cubicBezTo>
                  <a:cubicBezTo>
                    <a:pt x="27246" y="6265"/>
                    <a:pt x="25665" y="6681"/>
                    <a:pt x="25107" y="6840"/>
                  </a:cubicBezTo>
                  <a:cubicBezTo>
                    <a:pt x="24745" y="6943"/>
                    <a:pt x="24032" y="7164"/>
                    <a:pt x="23598" y="7164"/>
                  </a:cubicBezTo>
                  <a:cubicBezTo>
                    <a:pt x="23266" y="7164"/>
                    <a:pt x="23098" y="7035"/>
                    <a:pt x="23375" y="6627"/>
                  </a:cubicBezTo>
                  <a:cubicBezTo>
                    <a:pt x="24013" y="5655"/>
                    <a:pt x="24134" y="4652"/>
                    <a:pt x="23952" y="4378"/>
                  </a:cubicBezTo>
                  <a:cubicBezTo>
                    <a:pt x="23885" y="4289"/>
                    <a:pt x="23790" y="4249"/>
                    <a:pt x="23692" y="4249"/>
                  </a:cubicBezTo>
                  <a:cubicBezTo>
                    <a:pt x="23525" y="4249"/>
                    <a:pt x="23352" y="4368"/>
                    <a:pt x="23314" y="4560"/>
                  </a:cubicBezTo>
                  <a:cubicBezTo>
                    <a:pt x="23223" y="4925"/>
                    <a:pt x="23071" y="5290"/>
                    <a:pt x="22858" y="5624"/>
                  </a:cubicBezTo>
                  <a:cubicBezTo>
                    <a:pt x="22736" y="5898"/>
                    <a:pt x="22523" y="6141"/>
                    <a:pt x="22311" y="6354"/>
                  </a:cubicBezTo>
                  <a:cubicBezTo>
                    <a:pt x="22037" y="6627"/>
                    <a:pt x="21794" y="6810"/>
                    <a:pt x="21581" y="6962"/>
                  </a:cubicBezTo>
                  <a:cubicBezTo>
                    <a:pt x="20570" y="7133"/>
                    <a:pt x="18505" y="7420"/>
                    <a:pt x="16095" y="7420"/>
                  </a:cubicBezTo>
                  <a:cubicBezTo>
                    <a:pt x="14231" y="7420"/>
                    <a:pt x="12162" y="7249"/>
                    <a:pt x="10213" y="6718"/>
                  </a:cubicBezTo>
                  <a:cubicBezTo>
                    <a:pt x="9392" y="6506"/>
                    <a:pt x="6414" y="1"/>
                    <a:pt x="641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3"/>
            <p:cNvSpPr/>
            <p:nvPr/>
          </p:nvSpPr>
          <p:spPr>
            <a:xfrm>
              <a:off x="1779175" y="2523050"/>
              <a:ext cx="157325" cy="137150"/>
            </a:xfrm>
            <a:custGeom>
              <a:avLst/>
              <a:gdLst/>
              <a:ahLst/>
              <a:cxnLst/>
              <a:rect l="l" t="t" r="r" b="b"/>
              <a:pathLst>
                <a:path w="6293" h="5486" extrusionOk="0">
                  <a:moveTo>
                    <a:pt x="1793" y="0"/>
                  </a:moveTo>
                  <a:cubicBezTo>
                    <a:pt x="1399" y="0"/>
                    <a:pt x="1014" y="182"/>
                    <a:pt x="760" y="520"/>
                  </a:cubicBezTo>
                  <a:cubicBezTo>
                    <a:pt x="487" y="855"/>
                    <a:pt x="304" y="1250"/>
                    <a:pt x="274" y="1675"/>
                  </a:cubicBezTo>
                  <a:cubicBezTo>
                    <a:pt x="0" y="3560"/>
                    <a:pt x="1338" y="5262"/>
                    <a:pt x="3222" y="5475"/>
                  </a:cubicBezTo>
                  <a:cubicBezTo>
                    <a:pt x="3265" y="5482"/>
                    <a:pt x="3309" y="5486"/>
                    <a:pt x="3352" y="5486"/>
                  </a:cubicBezTo>
                  <a:cubicBezTo>
                    <a:pt x="3491" y="5486"/>
                    <a:pt x="3630" y="5446"/>
                    <a:pt x="3770" y="5353"/>
                  </a:cubicBezTo>
                  <a:cubicBezTo>
                    <a:pt x="3922" y="5171"/>
                    <a:pt x="3952" y="4928"/>
                    <a:pt x="3830" y="4715"/>
                  </a:cubicBezTo>
                  <a:cubicBezTo>
                    <a:pt x="3766" y="4603"/>
                    <a:pt x="3685" y="4499"/>
                    <a:pt x="3592" y="4408"/>
                  </a:cubicBezTo>
                  <a:lnTo>
                    <a:pt x="3592" y="4408"/>
                  </a:lnTo>
                  <a:cubicBezTo>
                    <a:pt x="3887" y="4591"/>
                    <a:pt x="4214" y="4677"/>
                    <a:pt x="4536" y="4677"/>
                  </a:cubicBezTo>
                  <a:cubicBezTo>
                    <a:pt x="5299" y="4677"/>
                    <a:pt x="6039" y="4196"/>
                    <a:pt x="6292" y="3377"/>
                  </a:cubicBezTo>
                  <a:cubicBezTo>
                    <a:pt x="5593" y="3317"/>
                    <a:pt x="4985" y="2800"/>
                    <a:pt x="4560" y="2253"/>
                  </a:cubicBezTo>
                  <a:cubicBezTo>
                    <a:pt x="4165" y="1675"/>
                    <a:pt x="3709" y="1128"/>
                    <a:pt x="3192" y="672"/>
                  </a:cubicBezTo>
                  <a:cubicBezTo>
                    <a:pt x="2851" y="421"/>
                    <a:pt x="2424" y="254"/>
                    <a:pt x="2013" y="254"/>
                  </a:cubicBezTo>
                  <a:cubicBezTo>
                    <a:pt x="1737" y="254"/>
                    <a:pt x="1468" y="329"/>
                    <a:pt x="1237" y="504"/>
                  </a:cubicBezTo>
                  <a:lnTo>
                    <a:pt x="1237" y="504"/>
                  </a:lnTo>
                  <a:lnTo>
                    <a:pt x="1885" y="3"/>
                  </a:lnTo>
                  <a:cubicBezTo>
                    <a:pt x="1854" y="1"/>
                    <a:pt x="1824" y="0"/>
                    <a:pt x="179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3"/>
            <p:cNvSpPr/>
            <p:nvPr/>
          </p:nvSpPr>
          <p:spPr>
            <a:xfrm>
              <a:off x="1592250" y="2320225"/>
              <a:ext cx="269775" cy="619350"/>
            </a:xfrm>
            <a:custGeom>
              <a:avLst/>
              <a:gdLst/>
              <a:ahLst/>
              <a:cxnLst/>
              <a:rect l="l" t="t" r="r" b="b"/>
              <a:pathLst>
                <a:path w="10791" h="24774" extrusionOk="0">
                  <a:moveTo>
                    <a:pt x="6474" y="1"/>
                  </a:moveTo>
                  <a:lnTo>
                    <a:pt x="2189" y="3527"/>
                  </a:lnTo>
                  <a:lnTo>
                    <a:pt x="2310" y="14621"/>
                  </a:lnTo>
                  <a:lnTo>
                    <a:pt x="0" y="14712"/>
                  </a:lnTo>
                  <a:lnTo>
                    <a:pt x="7295" y="24773"/>
                  </a:lnTo>
                  <a:cubicBezTo>
                    <a:pt x="8298" y="20883"/>
                    <a:pt x="9636" y="17266"/>
                    <a:pt x="9666" y="14895"/>
                  </a:cubicBezTo>
                  <a:lnTo>
                    <a:pt x="8207" y="14682"/>
                  </a:lnTo>
                  <a:cubicBezTo>
                    <a:pt x="8146" y="13831"/>
                    <a:pt x="8146" y="12949"/>
                    <a:pt x="8207" y="12068"/>
                  </a:cubicBezTo>
                  <a:cubicBezTo>
                    <a:pt x="8207" y="12068"/>
                    <a:pt x="10487" y="11825"/>
                    <a:pt x="10639" y="9575"/>
                  </a:cubicBezTo>
                  <a:cubicBezTo>
                    <a:pt x="10791" y="7296"/>
                    <a:pt x="10639" y="2037"/>
                    <a:pt x="10639" y="2037"/>
                  </a:cubicBezTo>
                  <a:lnTo>
                    <a:pt x="6474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3"/>
            <p:cNvSpPr/>
            <p:nvPr/>
          </p:nvSpPr>
          <p:spPr>
            <a:xfrm>
              <a:off x="1832375" y="245995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35" y="1"/>
                  </a:moveTo>
                  <a:cubicBezTo>
                    <a:pt x="102" y="1"/>
                    <a:pt x="0" y="139"/>
                    <a:pt x="0" y="278"/>
                  </a:cubicBezTo>
                  <a:cubicBezTo>
                    <a:pt x="0" y="430"/>
                    <a:pt x="122" y="582"/>
                    <a:pt x="274" y="582"/>
                  </a:cubicBezTo>
                  <a:cubicBezTo>
                    <a:pt x="456" y="582"/>
                    <a:pt x="578" y="430"/>
                    <a:pt x="578" y="278"/>
                  </a:cubicBezTo>
                  <a:cubicBezTo>
                    <a:pt x="578" y="126"/>
                    <a:pt x="456" y="5"/>
                    <a:pt x="274" y="5"/>
                  </a:cubicBezTo>
                  <a:cubicBezTo>
                    <a:pt x="261" y="2"/>
                    <a:pt x="247" y="1"/>
                    <a:pt x="2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3"/>
            <p:cNvSpPr/>
            <p:nvPr/>
          </p:nvSpPr>
          <p:spPr>
            <a:xfrm>
              <a:off x="1824000" y="2450175"/>
              <a:ext cx="30425" cy="9225"/>
            </a:xfrm>
            <a:custGeom>
              <a:avLst/>
              <a:gdLst/>
              <a:ahLst/>
              <a:cxnLst/>
              <a:rect l="l" t="t" r="r" b="b"/>
              <a:pathLst>
                <a:path w="1217" h="369" extrusionOk="0">
                  <a:moveTo>
                    <a:pt x="639" y="0"/>
                  </a:moveTo>
                  <a:cubicBezTo>
                    <a:pt x="487" y="0"/>
                    <a:pt x="305" y="31"/>
                    <a:pt x="183" y="122"/>
                  </a:cubicBezTo>
                  <a:cubicBezTo>
                    <a:pt x="62" y="183"/>
                    <a:pt x="1" y="244"/>
                    <a:pt x="62" y="274"/>
                  </a:cubicBezTo>
                  <a:cubicBezTo>
                    <a:pt x="67" y="284"/>
                    <a:pt x="77" y="288"/>
                    <a:pt x="92" y="288"/>
                  </a:cubicBezTo>
                  <a:cubicBezTo>
                    <a:pt x="166" y="288"/>
                    <a:pt x="361" y="183"/>
                    <a:pt x="639" y="183"/>
                  </a:cubicBezTo>
                  <a:cubicBezTo>
                    <a:pt x="920" y="211"/>
                    <a:pt x="1123" y="369"/>
                    <a:pt x="1176" y="369"/>
                  </a:cubicBezTo>
                  <a:cubicBezTo>
                    <a:pt x="1181" y="369"/>
                    <a:pt x="1184" y="368"/>
                    <a:pt x="1186" y="365"/>
                  </a:cubicBezTo>
                  <a:cubicBezTo>
                    <a:pt x="1217" y="335"/>
                    <a:pt x="1186" y="274"/>
                    <a:pt x="1095" y="183"/>
                  </a:cubicBezTo>
                  <a:cubicBezTo>
                    <a:pt x="973" y="61"/>
                    <a:pt x="791" y="0"/>
                    <a:pt x="6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3"/>
            <p:cNvSpPr/>
            <p:nvPr/>
          </p:nvSpPr>
          <p:spPr>
            <a:xfrm>
              <a:off x="1747250" y="2460625"/>
              <a:ext cx="16000" cy="14275"/>
            </a:xfrm>
            <a:custGeom>
              <a:avLst/>
              <a:gdLst/>
              <a:ahLst/>
              <a:cxnLst/>
              <a:rect l="l" t="t" r="r" b="b"/>
              <a:pathLst>
                <a:path w="640" h="571" extrusionOk="0">
                  <a:moveTo>
                    <a:pt x="320" y="0"/>
                  </a:moveTo>
                  <a:cubicBezTo>
                    <a:pt x="183" y="0"/>
                    <a:pt x="46" y="84"/>
                    <a:pt x="31" y="251"/>
                  </a:cubicBezTo>
                  <a:cubicBezTo>
                    <a:pt x="1" y="464"/>
                    <a:pt x="160" y="570"/>
                    <a:pt x="320" y="570"/>
                  </a:cubicBezTo>
                  <a:cubicBezTo>
                    <a:pt x="480" y="570"/>
                    <a:pt x="639" y="464"/>
                    <a:pt x="609" y="251"/>
                  </a:cubicBezTo>
                  <a:cubicBezTo>
                    <a:pt x="594" y="84"/>
                    <a:pt x="457" y="0"/>
                    <a:pt x="3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3"/>
            <p:cNvSpPr/>
            <p:nvPr/>
          </p:nvSpPr>
          <p:spPr>
            <a:xfrm>
              <a:off x="1738150" y="2450175"/>
              <a:ext cx="29650" cy="9225"/>
            </a:xfrm>
            <a:custGeom>
              <a:avLst/>
              <a:gdLst/>
              <a:ahLst/>
              <a:cxnLst/>
              <a:rect l="l" t="t" r="r" b="b"/>
              <a:pathLst>
                <a:path w="1186" h="369" extrusionOk="0">
                  <a:moveTo>
                    <a:pt x="608" y="0"/>
                  </a:moveTo>
                  <a:cubicBezTo>
                    <a:pt x="456" y="0"/>
                    <a:pt x="274" y="31"/>
                    <a:pt x="152" y="122"/>
                  </a:cubicBezTo>
                  <a:cubicBezTo>
                    <a:pt x="61" y="183"/>
                    <a:pt x="0" y="244"/>
                    <a:pt x="31" y="274"/>
                  </a:cubicBezTo>
                  <a:cubicBezTo>
                    <a:pt x="36" y="284"/>
                    <a:pt x="47" y="288"/>
                    <a:pt x="63" y="288"/>
                  </a:cubicBezTo>
                  <a:cubicBezTo>
                    <a:pt x="144" y="288"/>
                    <a:pt x="355" y="183"/>
                    <a:pt x="608" y="183"/>
                  </a:cubicBezTo>
                  <a:cubicBezTo>
                    <a:pt x="889" y="211"/>
                    <a:pt x="1092" y="369"/>
                    <a:pt x="1169" y="369"/>
                  </a:cubicBezTo>
                  <a:cubicBezTo>
                    <a:pt x="1175" y="369"/>
                    <a:pt x="1181" y="368"/>
                    <a:pt x="1186" y="365"/>
                  </a:cubicBezTo>
                  <a:cubicBezTo>
                    <a:pt x="1186" y="335"/>
                    <a:pt x="1125" y="274"/>
                    <a:pt x="1064" y="183"/>
                  </a:cubicBezTo>
                  <a:cubicBezTo>
                    <a:pt x="942" y="61"/>
                    <a:pt x="790" y="0"/>
                    <a:pt x="6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3"/>
            <p:cNvSpPr/>
            <p:nvPr/>
          </p:nvSpPr>
          <p:spPr>
            <a:xfrm>
              <a:off x="1767025" y="2532250"/>
              <a:ext cx="40300" cy="22175"/>
            </a:xfrm>
            <a:custGeom>
              <a:avLst/>
              <a:gdLst/>
              <a:ahLst/>
              <a:cxnLst/>
              <a:rect l="l" t="t" r="r" b="b"/>
              <a:pathLst>
                <a:path w="1612" h="887" extrusionOk="0">
                  <a:moveTo>
                    <a:pt x="91" y="0"/>
                  </a:moveTo>
                  <a:lnTo>
                    <a:pt x="91" y="0"/>
                  </a:lnTo>
                  <a:cubicBezTo>
                    <a:pt x="0" y="365"/>
                    <a:pt x="213" y="760"/>
                    <a:pt x="578" y="821"/>
                  </a:cubicBezTo>
                  <a:cubicBezTo>
                    <a:pt x="684" y="865"/>
                    <a:pt x="796" y="886"/>
                    <a:pt x="907" y="886"/>
                  </a:cubicBezTo>
                  <a:cubicBezTo>
                    <a:pt x="1175" y="886"/>
                    <a:pt x="1439" y="763"/>
                    <a:pt x="1611" y="547"/>
                  </a:cubicBezTo>
                  <a:cubicBezTo>
                    <a:pt x="1094" y="426"/>
                    <a:pt x="578" y="243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3"/>
            <p:cNvSpPr/>
            <p:nvPr/>
          </p:nvSpPr>
          <p:spPr>
            <a:xfrm>
              <a:off x="1722175" y="2596825"/>
              <a:ext cx="75250" cy="39625"/>
            </a:xfrm>
            <a:custGeom>
              <a:avLst/>
              <a:gdLst/>
              <a:ahLst/>
              <a:cxnLst/>
              <a:rect l="l" t="t" r="r" b="b"/>
              <a:pathLst>
                <a:path w="3010" h="1585" extrusionOk="0">
                  <a:moveTo>
                    <a:pt x="1" y="1"/>
                  </a:moveTo>
                  <a:cubicBezTo>
                    <a:pt x="1" y="1"/>
                    <a:pt x="635" y="1585"/>
                    <a:pt x="2771" y="1585"/>
                  </a:cubicBezTo>
                  <a:cubicBezTo>
                    <a:pt x="2829" y="1585"/>
                    <a:pt x="2889" y="1584"/>
                    <a:pt x="2949" y="1581"/>
                  </a:cubicBezTo>
                  <a:lnTo>
                    <a:pt x="3010" y="1004"/>
                  </a:lnTo>
                  <a:cubicBezTo>
                    <a:pt x="1916" y="973"/>
                    <a:pt x="882" y="609"/>
                    <a:pt x="1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3"/>
            <p:cNvSpPr/>
            <p:nvPr/>
          </p:nvSpPr>
          <p:spPr>
            <a:xfrm>
              <a:off x="1555000" y="2281950"/>
              <a:ext cx="329075" cy="330875"/>
            </a:xfrm>
            <a:custGeom>
              <a:avLst/>
              <a:gdLst/>
              <a:ahLst/>
              <a:cxnLst/>
              <a:rect l="l" t="t" r="r" b="b"/>
              <a:pathLst>
                <a:path w="13163" h="13235" extrusionOk="0">
                  <a:moveTo>
                    <a:pt x="7426" y="1"/>
                  </a:moveTo>
                  <a:cubicBezTo>
                    <a:pt x="7050" y="1"/>
                    <a:pt x="6734" y="42"/>
                    <a:pt x="6475" y="42"/>
                  </a:cubicBezTo>
                  <a:cubicBezTo>
                    <a:pt x="5654" y="42"/>
                    <a:pt x="1612" y="985"/>
                    <a:pt x="244" y="5666"/>
                  </a:cubicBezTo>
                  <a:cubicBezTo>
                    <a:pt x="153" y="6182"/>
                    <a:pt x="62" y="6669"/>
                    <a:pt x="31" y="7155"/>
                  </a:cubicBezTo>
                  <a:cubicBezTo>
                    <a:pt x="1" y="8219"/>
                    <a:pt x="62" y="12413"/>
                    <a:pt x="3891" y="13234"/>
                  </a:cubicBezTo>
                  <a:lnTo>
                    <a:pt x="3709" y="6790"/>
                  </a:lnTo>
                  <a:cubicBezTo>
                    <a:pt x="3709" y="6790"/>
                    <a:pt x="7478" y="6426"/>
                    <a:pt x="8147" y="3021"/>
                  </a:cubicBezTo>
                  <a:cubicBezTo>
                    <a:pt x="8360" y="3538"/>
                    <a:pt x="8755" y="4663"/>
                    <a:pt x="8512" y="5574"/>
                  </a:cubicBezTo>
                  <a:lnTo>
                    <a:pt x="11369" y="6547"/>
                  </a:lnTo>
                  <a:lnTo>
                    <a:pt x="12189" y="6790"/>
                  </a:lnTo>
                  <a:cubicBezTo>
                    <a:pt x="12524" y="5939"/>
                    <a:pt x="12615" y="5027"/>
                    <a:pt x="12433" y="4146"/>
                  </a:cubicBezTo>
                  <a:lnTo>
                    <a:pt x="12433" y="4146"/>
                  </a:lnTo>
                  <a:cubicBezTo>
                    <a:pt x="12615" y="4511"/>
                    <a:pt x="12737" y="4906"/>
                    <a:pt x="12858" y="5270"/>
                  </a:cubicBezTo>
                  <a:cubicBezTo>
                    <a:pt x="13041" y="5939"/>
                    <a:pt x="13041" y="6365"/>
                    <a:pt x="13071" y="6365"/>
                  </a:cubicBezTo>
                  <a:cubicBezTo>
                    <a:pt x="13162" y="6000"/>
                    <a:pt x="13132" y="5605"/>
                    <a:pt x="13041" y="5240"/>
                  </a:cubicBezTo>
                  <a:cubicBezTo>
                    <a:pt x="12858" y="4450"/>
                    <a:pt x="12524" y="3720"/>
                    <a:pt x="12037" y="3082"/>
                  </a:cubicBezTo>
                  <a:cubicBezTo>
                    <a:pt x="11794" y="2656"/>
                    <a:pt x="11521" y="2261"/>
                    <a:pt x="11186" y="1897"/>
                  </a:cubicBezTo>
                  <a:cubicBezTo>
                    <a:pt x="9576" y="243"/>
                    <a:pt x="8330" y="1"/>
                    <a:pt x="74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3"/>
            <p:cNvSpPr/>
            <p:nvPr/>
          </p:nvSpPr>
          <p:spPr>
            <a:xfrm>
              <a:off x="1793625" y="2457025"/>
              <a:ext cx="21300" cy="68750"/>
            </a:xfrm>
            <a:custGeom>
              <a:avLst/>
              <a:gdLst/>
              <a:ahLst/>
              <a:cxnLst/>
              <a:rect l="l" t="t" r="r" b="b"/>
              <a:pathLst>
                <a:path w="852" h="2750" extrusionOk="0">
                  <a:moveTo>
                    <a:pt x="0" y="0"/>
                  </a:moveTo>
                  <a:cubicBezTo>
                    <a:pt x="0" y="152"/>
                    <a:pt x="61" y="334"/>
                    <a:pt x="122" y="486"/>
                  </a:cubicBezTo>
                  <a:cubicBezTo>
                    <a:pt x="213" y="790"/>
                    <a:pt x="334" y="1216"/>
                    <a:pt x="486" y="1672"/>
                  </a:cubicBezTo>
                  <a:cubicBezTo>
                    <a:pt x="578" y="1915"/>
                    <a:pt x="638" y="2128"/>
                    <a:pt x="699" y="2340"/>
                  </a:cubicBezTo>
                  <a:cubicBezTo>
                    <a:pt x="760" y="2401"/>
                    <a:pt x="760" y="2492"/>
                    <a:pt x="760" y="2584"/>
                  </a:cubicBezTo>
                  <a:cubicBezTo>
                    <a:pt x="730" y="2675"/>
                    <a:pt x="669" y="2675"/>
                    <a:pt x="578" y="2675"/>
                  </a:cubicBezTo>
                  <a:cubicBezTo>
                    <a:pt x="395" y="2675"/>
                    <a:pt x="243" y="2675"/>
                    <a:pt x="61" y="2736"/>
                  </a:cubicBezTo>
                  <a:cubicBezTo>
                    <a:pt x="182" y="2736"/>
                    <a:pt x="290" y="2749"/>
                    <a:pt x="403" y="2749"/>
                  </a:cubicBezTo>
                  <a:cubicBezTo>
                    <a:pt x="459" y="2749"/>
                    <a:pt x="517" y="2746"/>
                    <a:pt x="578" y="2736"/>
                  </a:cubicBezTo>
                  <a:lnTo>
                    <a:pt x="699" y="2736"/>
                  </a:lnTo>
                  <a:cubicBezTo>
                    <a:pt x="760" y="2736"/>
                    <a:pt x="821" y="2675"/>
                    <a:pt x="851" y="2614"/>
                  </a:cubicBezTo>
                  <a:cubicBezTo>
                    <a:pt x="851" y="2523"/>
                    <a:pt x="851" y="2401"/>
                    <a:pt x="790" y="2310"/>
                  </a:cubicBezTo>
                  <a:lnTo>
                    <a:pt x="608" y="1641"/>
                  </a:lnTo>
                  <a:cubicBezTo>
                    <a:pt x="456" y="1185"/>
                    <a:pt x="304" y="760"/>
                    <a:pt x="213" y="456"/>
                  </a:cubicBezTo>
                  <a:cubicBezTo>
                    <a:pt x="152" y="304"/>
                    <a:pt x="91" y="15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3"/>
            <p:cNvSpPr/>
            <p:nvPr/>
          </p:nvSpPr>
          <p:spPr>
            <a:xfrm>
              <a:off x="1623400" y="2417250"/>
              <a:ext cx="269775" cy="92725"/>
            </a:xfrm>
            <a:custGeom>
              <a:avLst/>
              <a:gdLst/>
              <a:ahLst/>
              <a:cxnLst/>
              <a:rect l="l" t="t" r="r" b="b"/>
              <a:pathLst>
                <a:path w="10791" h="3709" extrusionOk="0">
                  <a:moveTo>
                    <a:pt x="4839" y="1"/>
                  </a:moveTo>
                  <a:cubicBezTo>
                    <a:pt x="4653" y="1"/>
                    <a:pt x="4464" y="30"/>
                    <a:pt x="4286" y="102"/>
                  </a:cubicBezTo>
                  <a:cubicBezTo>
                    <a:pt x="3921" y="223"/>
                    <a:pt x="3617" y="436"/>
                    <a:pt x="3405" y="740"/>
                  </a:cubicBezTo>
                  <a:cubicBezTo>
                    <a:pt x="3192" y="1074"/>
                    <a:pt x="3070" y="1439"/>
                    <a:pt x="3070" y="1834"/>
                  </a:cubicBezTo>
                  <a:cubicBezTo>
                    <a:pt x="3070" y="1956"/>
                    <a:pt x="3070" y="2077"/>
                    <a:pt x="3101" y="2229"/>
                  </a:cubicBezTo>
                  <a:cubicBezTo>
                    <a:pt x="2888" y="2229"/>
                    <a:pt x="2280" y="2321"/>
                    <a:pt x="1581" y="2473"/>
                  </a:cubicBezTo>
                  <a:cubicBezTo>
                    <a:pt x="1064" y="2564"/>
                    <a:pt x="517" y="2685"/>
                    <a:pt x="0" y="2868"/>
                  </a:cubicBezTo>
                  <a:cubicBezTo>
                    <a:pt x="547" y="2807"/>
                    <a:pt x="1095" y="2746"/>
                    <a:pt x="1611" y="2624"/>
                  </a:cubicBezTo>
                  <a:cubicBezTo>
                    <a:pt x="2310" y="2473"/>
                    <a:pt x="2918" y="2351"/>
                    <a:pt x="3101" y="2260"/>
                  </a:cubicBezTo>
                  <a:cubicBezTo>
                    <a:pt x="3222" y="2898"/>
                    <a:pt x="3678" y="3384"/>
                    <a:pt x="4256" y="3597"/>
                  </a:cubicBezTo>
                  <a:cubicBezTo>
                    <a:pt x="4469" y="3672"/>
                    <a:pt x="4685" y="3709"/>
                    <a:pt x="4897" y="3709"/>
                  </a:cubicBezTo>
                  <a:cubicBezTo>
                    <a:pt x="5292" y="3709"/>
                    <a:pt x="5672" y="3580"/>
                    <a:pt x="5988" y="3324"/>
                  </a:cubicBezTo>
                  <a:cubicBezTo>
                    <a:pt x="6323" y="3080"/>
                    <a:pt x="6566" y="2716"/>
                    <a:pt x="6627" y="2321"/>
                  </a:cubicBezTo>
                  <a:cubicBezTo>
                    <a:pt x="6657" y="2199"/>
                    <a:pt x="6687" y="2077"/>
                    <a:pt x="6687" y="1986"/>
                  </a:cubicBezTo>
                  <a:lnTo>
                    <a:pt x="6900" y="1986"/>
                  </a:lnTo>
                  <a:cubicBezTo>
                    <a:pt x="6991" y="1986"/>
                    <a:pt x="7083" y="1986"/>
                    <a:pt x="7174" y="1956"/>
                  </a:cubicBezTo>
                  <a:cubicBezTo>
                    <a:pt x="7174" y="2321"/>
                    <a:pt x="7295" y="2655"/>
                    <a:pt x="7508" y="2959"/>
                  </a:cubicBezTo>
                  <a:cubicBezTo>
                    <a:pt x="7721" y="3232"/>
                    <a:pt x="8025" y="3476"/>
                    <a:pt x="8359" y="3597"/>
                  </a:cubicBezTo>
                  <a:cubicBezTo>
                    <a:pt x="8562" y="3668"/>
                    <a:pt x="8768" y="3702"/>
                    <a:pt x="8970" y="3702"/>
                  </a:cubicBezTo>
                  <a:cubicBezTo>
                    <a:pt x="9376" y="3702"/>
                    <a:pt x="9768" y="3567"/>
                    <a:pt x="10092" y="3324"/>
                  </a:cubicBezTo>
                  <a:cubicBezTo>
                    <a:pt x="10426" y="3050"/>
                    <a:pt x="10669" y="2716"/>
                    <a:pt x="10760" y="2321"/>
                  </a:cubicBezTo>
                  <a:cubicBezTo>
                    <a:pt x="10791" y="2199"/>
                    <a:pt x="10791" y="2077"/>
                    <a:pt x="10791" y="1986"/>
                  </a:cubicBezTo>
                  <a:cubicBezTo>
                    <a:pt x="10791" y="1956"/>
                    <a:pt x="10791" y="1895"/>
                    <a:pt x="10791" y="1865"/>
                  </a:cubicBezTo>
                  <a:cubicBezTo>
                    <a:pt x="10760" y="1865"/>
                    <a:pt x="10791" y="2017"/>
                    <a:pt x="10700" y="2290"/>
                  </a:cubicBezTo>
                  <a:cubicBezTo>
                    <a:pt x="10608" y="2685"/>
                    <a:pt x="10365" y="3020"/>
                    <a:pt x="10061" y="3232"/>
                  </a:cubicBezTo>
                  <a:cubicBezTo>
                    <a:pt x="9849" y="3415"/>
                    <a:pt x="9605" y="3506"/>
                    <a:pt x="9332" y="3567"/>
                  </a:cubicBezTo>
                  <a:cubicBezTo>
                    <a:pt x="9231" y="3587"/>
                    <a:pt x="9129" y="3597"/>
                    <a:pt x="9028" y="3597"/>
                  </a:cubicBezTo>
                  <a:cubicBezTo>
                    <a:pt x="8825" y="3597"/>
                    <a:pt x="8623" y="3557"/>
                    <a:pt x="8420" y="3476"/>
                  </a:cubicBezTo>
                  <a:cubicBezTo>
                    <a:pt x="7356" y="3080"/>
                    <a:pt x="6961" y="1773"/>
                    <a:pt x="7630" y="862"/>
                  </a:cubicBezTo>
                  <a:cubicBezTo>
                    <a:pt x="7812" y="558"/>
                    <a:pt x="8086" y="375"/>
                    <a:pt x="8420" y="254"/>
                  </a:cubicBezTo>
                  <a:cubicBezTo>
                    <a:pt x="8615" y="178"/>
                    <a:pt x="8818" y="141"/>
                    <a:pt x="9020" y="141"/>
                  </a:cubicBezTo>
                  <a:cubicBezTo>
                    <a:pt x="9385" y="141"/>
                    <a:pt x="9748" y="262"/>
                    <a:pt x="10061" y="497"/>
                  </a:cubicBezTo>
                  <a:cubicBezTo>
                    <a:pt x="10365" y="710"/>
                    <a:pt x="10608" y="1044"/>
                    <a:pt x="10700" y="1439"/>
                  </a:cubicBezTo>
                  <a:cubicBezTo>
                    <a:pt x="10791" y="1713"/>
                    <a:pt x="10791" y="1865"/>
                    <a:pt x="10791" y="1865"/>
                  </a:cubicBezTo>
                  <a:cubicBezTo>
                    <a:pt x="10791" y="1834"/>
                    <a:pt x="10791" y="1773"/>
                    <a:pt x="10791" y="1743"/>
                  </a:cubicBezTo>
                  <a:cubicBezTo>
                    <a:pt x="10791" y="1652"/>
                    <a:pt x="10791" y="1530"/>
                    <a:pt x="10760" y="1439"/>
                  </a:cubicBezTo>
                  <a:cubicBezTo>
                    <a:pt x="10669" y="1014"/>
                    <a:pt x="10426" y="679"/>
                    <a:pt x="10092" y="406"/>
                  </a:cubicBezTo>
                  <a:cubicBezTo>
                    <a:pt x="9879" y="223"/>
                    <a:pt x="9636" y="102"/>
                    <a:pt x="9332" y="71"/>
                  </a:cubicBezTo>
                  <a:cubicBezTo>
                    <a:pt x="9206" y="46"/>
                    <a:pt x="9075" y="31"/>
                    <a:pt x="8943" y="31"/>
                  </a:cubicBezTo>
                  <a:cubicBezTo>
                    <a:pt x="8756" y="31"/>
                    <a:pt x="8568" y="61"/>
                    <a:pt x="8390" y="132"/>
                  </a:cubicBezTo>
                  <a:cubicBezTo>
                    <a:pt x="8025" y="254"/>
                    <a:pt x="7751" y="466"/>
                    <a:pt x="7508" y="770"/>
                  </a:cubicBezTo>
                  <a:cubicBezTo>
                    <a:pt x="7295" y="1105"/>
                    <a:pt x="7174" y="1469"/>
                    <a:pt x="7174" y="1865"/>
                  </a:cubicBezTo>
                  <a:cubicBezTo>
                    <a:pt x="7174" y="1865"/>
                    <a:pt x="7174" y="1865"/>
                    <a:pt x="7174" y="1895"/>
                  </a:cubicBezTo>
                  <a:cubicBezTo>
                    <a:pt x="7083" y="1865"/>
                    <a:pt x="6991" y="1865"/>
                    <a:pt x="6900" y="1865"/>
                  </a:cubicBezTo>
                  <a:lnTo>
                    <a:pt x="6687" y="1865"/>
                  </a:lnTo>
                  <a:cubicBezTo>
                    <a:pt x="6627" y="1865"/>
                    <a:pt x="6566" y="1895"/>
                    <a:pt x="6566" y="1895"/>
                  </a:cubicBezTo>
                  <a:cubicBezTo>
                    <a:pt x="6566" y="1925"/>
                    <a:pt x="6596" y="1956"/>
                    <a:pt x="6657" y="1956"/>
                  </a:cubicBezTo>
                  <a:cubicBezTo>
                    <a:pt x="6657" y="2047"/>
                    <a:pt x="6627" y="2169"/>
                    <a:pt x="6596" y="2290"/>
                  </a:cubicBezTo>
                  <a:cubicBezTo>
                    <a:pt x="6505" y="2655"/>
                    <a:pt x="6262" y="2989"/>
                    <a:pt x="5958" y="3232"/>
                  </a:cubicBezTo>
                  <a:cubicBezTo>
                    <a:pt x="5745" y="3384"/>
                    <a:pt x="5472" y="3506"/>
                    <a:pt x="5228" y="3536"/>
                  </a:cubicBezTo>
                  <a:cubicBezTo>
                    <a:pt x="5121" y="3558"/>
                    <a:pt x="5009" y="3568"/>
                    <a:pt x="4898" y="3568"/>
                  </a:cubicBezTo>
                  <a:cubicBezTo>
                    <a:pt x="4695" y="3568"/>
                    <a:pt x="4493" y="3534"/>
                    <a:pt x="4317" y="3476"/>
                  </a:cubicBezTo>
                  <a:cubicBezTo>
                    <a:pt x="3253" y="3080"/>
                    <a:pt x="2827" y="1743"/>
                    <a:pt x="3526" y="831"/>
                  </a:cubicBezTo>
                  <a:cubicBezTo>
                    <a:pt x="3851" y="362"/>
                    <a:pt x="4369" y="118"/>
                    <a:pt x="4902" y="118"/>
                  </a:cubicBezTo>
                  <a:cubicBezTo>
                    <a:pt x="5266" y="118"/>
                    <a:pt x="5637" y="232"/>
                    <a:pt x="5958" y="466"/>
                  </a:cubicBezTo>
                  <a:cubicBezTo>
                    <a:pt x="6262" y="679"/>
                    <a:pt x="6505" y="1014"/>
                    <a:pt x="6596" y="1409"/>
                  </a:cubicBezTo>
                  <a:cubicBezTo>
                    <a:pt x="6687" y="1682"/>
                    <a:pt x="6687" y="1834"/>
                    <a:pt x="6687" y="1834"/>
                  </a:cubicBezTo>
                  <a:cubicBezTo>
                    <a:pt x="6687" y="1804"/>
                    <a:pt x="6687" y="1743"/>
                    <a:pt x="6687" y="1713"/>
                  </a:cubicBezTo>
                  <a:cubicBezTo>
                    <a:pt x="6687" y="1621"/>
                    <a:pt x="6657" y="1500"/>
                    <a:pt x="6627" y="1409"/>
                  </a:cubicBezTo>
                  <a:cubicBezTo>
                    <a:pt x="6566" y="983"/>
                    <a:pt x="6323" y="649"/>
                    <a:pt x="5988" y="375"/>
                  </a:cubicBezTo>
                  <a:cubicBezTo>
                    <a:pt x="5776" y="193"/>
                    <a:pt x="5532" y="71"/>
                    <a:pt x="5228" y="41"/>
                  </a:cubicBezTo>
                  <a:cubicBezTo>
                    <a:pt x="5103" y="16"/>
                    <a:pt x="4971" y="1"/>
                    <a:pt x="48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3"/>
            <p:cNvSpPr/>
            <p:nvPr/>
          </p:nvSpPr>
          <p:spPr>
            <a:xfrm>
              <a:off x="1461550" y="2544325"/>
              <a:ext cx="156550" cy="136875"/>
            </a:xfrm>
            <a:custGeom>
              <a:avLst/>
              <a:gdLst/>
              <a:ahLst/>
              <a:cxnLst/>
              <a:rect l="l" t="t" r="r" b="b"/>
              <a:pathLst>
                <a:path w="6262" h="5475" extrusionOk="0">
                  <a:moveTo>
                    <a:pt x="4500" y="0"/>
                  </a:moveTo>
                  <a:cubicBezTo>
                    <a:pt x="4469" y="0"/>
                    <a:pt x="4438" y="1"/>
                    <a:pt x="4407" y="4"/>
                  </a:cubicBezTo>
                  <a:lnTo>
                    <a:pt x="5028" y="476"/>
                  </a:lnTo>
                  <a:lnTo>
                    <a:pt x="5028" y="476"/>
                  </a:lnTo>
                  <a:cubicBezTo>
                    <a:pt x="4814" y="317"/>
                    <a:pt x="4560" y="248"/>
                    <a:pt x="4296" y="248"/>
                  </a:cubicBezTo>
                  <a:cubicBezTo>
                    <a:pt x="3885" y="248"/>
                    <a:pt x="3448" y="416"/>
                    <a:pt x="3100" y="672"/>
                  </a:cubicBezTo>
                  <a:cubicBezTo>
                    <a:pt x="2584" y="1128"/>
                    <a:pt x="2128" y="1675"/>
                    <a:pt x="1733" y="2253"/>
                  </a:cubicBezTo>
                  <a:cubicBezTo>
                    <a:pt x="1277" y="2800"/>
                    <a:pt x="699" y="3317"/>
                    <a:pt x="0" y="3347"/>
                  </a:cubicBezTo>
                  <a:cubicBezTo>
                    <a:pt x="234" y="4187"/>
                    <a:pt x="983" y="4675"/>
                    <a:pt x="1747" y="4675"/>
                  </a:cubicBezTo>
                  <a:cubicBezTo>
                    <a:pt x="2085" y="4675"/>
                    <a:pt x="2426" y="4579"/>
                    <a:pt x="2727" y="4376"/>
                  </a:cubicBezTo>
                  <a:lnTo>
                    <a:pt x="2727" y="4376"/>
                  </a:lnTo>
                  <a:cubicBezTo>
                    <a:pt x="2626" y="4470"/>
                    <a:pt x="2533" y="4577"/>
                    <a:pt x="2462" y="4684"/>
                  </a:cubicBezTo>
                  <a:cubicBezTo>
                    <a:pt x="2341" y="4897"/>
                    <a:pt x="2371" y="5171"/>
                    <a:pt x="2523" y="5353"/>
                  </a:cubicBezTo>
                  <a:cubicBezTo>
                    <a:pt x="2624" y="5434"/>
                    <a:pt x="2753" y="5475"/>
                    <a:pt x="2881" y="5475"/>
                  </a:cubicBezTo>
                  <a:cubicBezTo>
                    <a:pt x="2945" y="5475"/>
                    <a:pt x="3009" y="5465"/>
                    <a:pt x="3070" y="5444"/>
                  </a:cubicBezTo>
                  <a:cubicBezTo>
                    <a:pt x="4955" y="5232"/>
                    <a:pt x="6262" y="3529"/>
                    <a:pt x="6018" y="1675"/>
                  </a:cubicBezTo>
                  <a:cubicBezTo>
                    <a:pt x="5988" y="1250"/>
                    <a:pt x="5806" y="824"/>
                    <a:pt x="5532" y="490"/>
                  </a:cubicBezTo>
                  <a:cubicBezTo>
                    <a:pt x="5278" y="180"/>
                    <a:pt x="4894" y="0"/>
                    <a:pt x="45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3"/>
            <p:cNvSpPr/>
            <p:nvPr/>
          </p:nvSpPr>
          <p:spPr>
            <a:xfrm>
              <a:off x="1571725" y="2549600"/>
              <a:ext cx="42575" cy="51050"/>
            </a:xfrm>
            <a:custGeom>
              <a:avLst/>
              <a:gdLst/>
              <a:ahLst/>
              <a:cxnLst/>
              <a:rect l="l" t="t" r="r" b="b"/>
              <a:pathLst>
                <a:path w="1703" h="2042" extrusionOk="0">
                  <a:moveTo>
                    <a:pt x="147" y="1"/>
                  </a:moveTo>
                  <a:cubicBezTo>
                    <a:pt x="51" y="1"/>
                    <a:pt x="0" y="18"/>
                    <a:pt x="0" y="36"/>
                  </a:cubicBezTo>
                  <a:cubicBezTo>
                    <a:pt x="0" y="66"/>
                    <a:pt x="152" y="96"/>
                    <a:pt x="396" y="188"/>
                  </a:cubicBezTo>
                  <a:cubicBezTo>
                    <a:pt x="700" y="279"/>
                    <a:pt x="973" y="461"/>
                    <a:pt x="1186" y="735"/>
                  </a:cubicBezTo>
                  <a:cubicBezTo>
                    <a:pt x="1399" y="978"/>
                    <a:pt x="1520" y="1282"/>
                    <a:pt x="1581" y="1616"/>
                  </a:cubicBezTo>
                  <a:cubicBezTo>
                    <a:pt x="1611" y="1890"/>
                    <a:pt x="1581" y="2042"/>
                    <a:pt x="1611" y="2042"/>
                  </a:cubicBezTo>
                  <a:cubicBezTo>
                    <a:pt x="1642" y="2042"/>
                    <a:pt x="1703" y="1890"/>
                    <a:pt x="1703" y="1616"/>
                  </a:cubicBezTo>
                  <a:cubicBezTo>
                    <a:pt x="1703" y="1252"/>
                    <a:pt x="1581" y="887"/>
                    <a:pt x="1338" y="613"/>
                  </a:cubicBezTo>
                  <a:cubicBezTo>
                    <a:pt x="1095" y="309"/>
                    <a:pt x="791" y="127"/>
                    <a:pt x="426" y="36"/>
                  </a:cubicBezTo>
                  <a:cubicBezTo>
                    <a:pt x="310" y="10"/>
                    <a:pt x="216" y="1"/>
                    <a:pt x="1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3"/>
            <p:cNvSpPr/>
            <p:nvPr/>
          </p:nvSpPr>
          <p:spPr>
            <a:xfrm>
              <a:off x="1873400" y="2553525"/>
              <a:ext cx="77525" cy="43575"/>
            </a:xfrm>
            <a:custGeom>
              <a:avLst/>
              <a:gdLst/>
              <a:ahLst/>
              <a:cxnLst/>
              <a:rect l="l" t="t" r="r" b="b"/>
              <a:pathLst>
                <a:path w="3101" h="1743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243"/>
                    <a:pt x="153" y="456"/>
                    <a:pt x="335" y="639"/>
                  </a:cubicBezTo>
                  <a:cubicBezTo>
                    <a:pt x="517" y="851"/>
                    <a:pt x="700" y="1064"/>
                    <a:pt x="912" y="1216"/>
                  </a:cubicBezTo>
                  <a:cubicBezTo>
                    <a:pt x="1156" y="1429"/>
                    <a:pt x="1460" y="1611"/>
                    <a:pt x="1794" y="1702"/>
                  </a:cubicBezTo>
                  <a:cubicBezTo>
                    <a:pt x="1891" y="1729"/>
                    <a:pt x="1994" y="1743"/>
                    <a:pt x="2097" y="1743"/>
                  </a:cubicBezTo>
                  <a:cubicBezTo>
                    <a:pt x="2348" y="1743"/>
                    <a:pt x="2603" y="1662"/>
                    <a:pt x="2797" y="1490"/>
                  </a:cubicBezTo>
                  <a:cubicBezTo>
                    <a:pt x="3010" y="1307"/>
                    <a:pt x="3101" y="973"/>
                    <a:pt x="3010" y="699"/>
                  </a:cubicBezTo>
                  <a:cubicBezTo>
                    <a:pt x="2919" y="517"/>
                    <a:pt x="2736" y="365"/>
                    <a:pt x="2554" y="335"/>
                  </a:cubicBezTo>
                  <a:cubicBezTo>
                    <a:pt x="2402" y="335"/>
                    <a:pt x="2341" y="395"/>
                    <a:pt x="2341" y="395"/>
                  </a:cubicBezTo>
                  <a:cubicBezTo>
                    <a:pt x="2341" y="395"/>
                    <a:pt x="2432" y="395"/>
                    <a:pt x="2523" y="426"/>
                  </a:cubicBezTo>
                  <a:cubicBezTo>
                    <a:pt x="2675" y="487"/>
                    <a:pt x="2827" y="578"/>
                    <a:pt x="2858" y="730"/>
                  </a:cubicBezTo>
                  <a:cubicBezTo>
                    <a:pt x="2919" y="973"/>
                    <a:pt x="2858" y="1216"/>
                    <a:pt x="2675" y="1368"/>
                  </a:cubicBezTo>
                  <a:cubicBezTo>
                    <a:pt x="2506" y="1495"/>
                    <a:pt x="2307" y="1549"/>
                    <a:pt x="2109" y="1549"/>
                  </a:cubicBezTo>
                  <a:cubicBezTo>
                    <a:pt x="2023" y="1549"/>
                    <a:pt x="1938" y="1538"/>
                    <a:pt x="1855" y="1520"/>
                  </a:cubicBezTo>
                  <a:cubicBezTo>
                    <a:pt x="1551" y="1398"/>
                    <a:pt x="1277" y="1277"/>
                    <a:pt x="1034" y="1064"/>
                  </a:cubicBezTo>
                  <a:cubicBezTo>
                    <a:pt x="821" y="912"/>
                    <a:pt x="608" y="760"/>
                    <a:pt x="456" y="547"/>
                  </a:cubicBezTo>
                  <a:cubicBezTo>
                    <a:pt x="153" y="24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1457750" y="2565675"/>
              <a:ext cx="102600" cy="44375"/>
            </a:xfrm>
            <a:custGeom>
              <a:avLst/>
              <a:gdLst/>
              <a:ahLst/>
              <a:cxnLst/>
              <a:rect l="l" t="t" r="r" b="b"/>
              <a:pathLst>
                <a:path w="4104" h="1775" extrusionOk="0">
                  <a:moveTo>
                    <a:pt x="4104" y="1"/>
                  </a:moveTo>
                  <a:cubicBezTo>
                    <a:pt x="3891" y="1"/>
                    <a:pt x="3648" y="61"/>
                    <a:pt x="3435" y="183"/>
                  </a:cubicBezTo>
                  <a:cubicBezTo>
                    <a:pt x="2979" y="426"/>
                    <a:pt x="2523" y="730"/>
                    <a:pt x="2097" y="1095"/>
                  </a:cubicBezTo>
                  <a:cubicBezTo>
                    <a:pt x="1672" y="1429"/>
                    <a:pt x="1186" y="1612"/>
                    <a:pt x="638" y="1642"/>
                  </a:cubicBezTo>
                  <a:cubicBezTo>
                    <a:pt x="426" y="1612"/>
                    <a:pt x="213" y="1581"/>
                    <a:pt x="0" y="1520"/>
                  </a:cubicBezTo>
                  <a:lnTo>
                    <a:pt x="0" y="1520"/>
                  </a:lnTo>
                  <a:cubicBezTo>
                    <a:pt x="159" y="1680"/>
                    <a:pt x="342" y="1769"/>
                    <a:pt x="547" y="1769"/>
                  </a:cubicBezTo>
                  <a:cubicBezTo>
                    <a:pt x="577" y="1769"/>
                    <a:pt x="608" y="1767"/>
                    <a:pt x="638" y="1764"/>
                  </a:cubicBezTo>
                  <a:cubicBezTo>
                    <a:pt x="699" y="1771"/>
                    <a:pt x="762" y="1775"/>
                    <a:pt x="826" y="1775"/>
                  </a:cubicBezTo>
                  <a:cubicBezTo>
                    <a:pt x="1016" y="1775"/>
                    <a:pt x="1216" y="1741"/>
                    <a:pt x="1398" y="1672"/>
                  </a:cubicBezTo>
                  <a:cubicBezTo>
                    <a:pt x="1702" y="1581"/>
                    <a:pt x="1976" y="1429"/>
                    <a:pt x="2219" y="1247"/>
                  </a:cubicBezTo>
                  <a:cubicBezTo>
                    <a:pt x="2736" y="882"/>
                    <a:pt x="3161" y="517"/>
                    <a:pt x="3526" y="305"/>
                  </a:cubicBezTo>
                  <a:cubicBezTo>
                    <a:pt x="3860" y="92"/>
                    <a:pt x="4104" y="31"/>
                    <a:pt x="41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3"/>
            <p:cNvSpPr/>
            <p:nvPr/>
          </p:nvSpPr>
          <p:spPr>
            <a:xfrm>
              <a:off x="1608200" y="2361275"/>
              <a:ext cx="148200" cy="88175"/>
            </a:xfrm>
            <a:custGeom>
              <a:avLst/>
              <a:gdLst/>
              <a:ahLst/>
              <a:cxnLst/>
              <a:rect l="l" t="t" r="r" b="b"/>
              <a:pathLst>
                <a:path w="5928" h="3527" extrusionOk="0">
                  <a:moveTo>
                    <a:pt x="5928" y="0"/>
                  </a:moveTo>
                  <a:cubicBezTo>
                    <a:pt x="5897" y="0"/>
                    <a:pt x="5776" y="395"/>
                    <a:pt x="5411" y="942"/>
                  </a:cubicBezTo>
                  <a:cubicBezTo>
                    <a:pt x="4469" y="2432"/>
                    <a:pt x="2827" y="3344"/>
                    <a:pt x="1095" y="3374"/>
                  </a:cubicBezTo>
                  <a:cubicBezTo>
                    <a:pt x="997" y="3379"/>
                    <a:pt x="904" y="3380"/>
                    <a:pt x="817" y="3380"/>
                  </a:cubicBezTo>
                  <a:cubicBezTo>
                    <a:pt x="397" y="3380"/>
                    <a:pt x="113" y="3337"/>
                    <a:pt x="27" y="3337"/>
                  </a:cubicBezTo>
                  <a:cubicBezTo>
                    <a:pt x="10" y="3337"/>
                    <a:pt x="0" y="3339"/>
                    <a:pt x="0" y="3344"/>
                  </a:cubicBezTo>
                  <a:cubicBezTo>
                    <a:pt x="0" y="3344"/>
                    <a:pt x="122" y="3404"/>
                    <a:pt x="304" y="3435"/>
                  </a:cubicBezTo>
                  <a:cubicBezTo>
                    <a:pt x="548" y="3496"/>
                    <a:pt x="821" y="3526"/>
                    <a:pt x="1095" y="3526"/>
                  </a:cubicBezTo>
                  <a:cubicBezTo>
                    <a:pt x="1122" y="3527"/>
                    <a:pt x="1150" y="3527"/>
                    <a:pt x="1178" y="3527"/>
                  </a:cubicBezTo>
                  <a:cubicBezTo>
                    <a:pt x="2969" y="3527"/>
                    <a:pt x="4605" y="2560"/>
                    <a:pt x="5532" y="1034"/>
                  </a:cubicBezTo>
                  <a:cubicBezTo>
                    <a:pt x="5654" y="790"/>
                    <a:pt x="5776" y="547"/>
                    <a:pt x="5867" y="304"/>
                  </a:cubicBezTo>
                  <a:cubicBezTo>
                    <a:pt x="5897" y="213"/>
                    <a:pt x="5928" y="91"/>
                    <a:pt x="59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3"/>
            <p:cNvSpPr/>
            <p:nvPr/>
          </p:nvSpPr>
          <p:spPr>
            <a:xfrm>
              <a:off x="1335400" y="2684225"/>
              <a:ext cx="710525" cy="664925"/>
            </a:xfrm>
            <a:custGeom>
              <a:avLst/>
              <a:gdLst/>
              <a:ahLst/>
              <a:cxnLst/>
              <a:rect l="l" t="t" r="r" b="b"/>
              <a:pathLst>
                <a:path w="28421" h="26597" extrusionOk="0">
                  <a:moveTo>
                    <a:pt x="11551" y="0"/>
                  </a:moveTo>
                  <a:cubicBezTo>
                    <a:pt x="11551" y="0"/>
                    <a:pt x="11277" y="0"/>
                    <a:pt x="10882" y="31"/>
                  </a:cubicBezTo>
                  <a:lnTo>
                    <a:pt x="9818" y="91"/>
                  </a:lnTo>
                  <a:lnTo>
                    <a:pt x="9757" y="183"/>
                  </a:lnTo>
                  <a:cubicBezTo>
                    <a:pt x="8967" y="274"/>
                    <a:pt x="8207" y="547"/>
                    <a:pt x="7508" y="943"/>
                  </a:cubicBezTo>
                  <a:cubicBezTo>
                    <a:pt x="6292" y="1763"/>
                    <a:pt x="0" y="9028"/>
                    <a:pt x="0" y="9028"/>
                  </a:cubicBezTo>
                  <a:lnTo>
                    <a:pt x="6566" y="13861"/>
                  </a:lnTo>
                  <a:lnTo>
                    <a:pt x="7964" y="12037"/>
                  </a:lnTo>
                  <a:lnTo>
                    <a:pt x="8633" y="14742"/>
                  </a:lnTo>
                  <a:cubicBezTo>
                    <a:pt x="9180" y="16961"/>
                    <a:pt x="6505" y="22280"/>
                    <a:pt x="6566" y="24742"/>
                  </a:cubicBezTo>
                  <a:lnTo>
                    <a:pt x="23192" y="26596"/>
                  </a:lnTo>
                  <a:lnTo>
                    <a:pt x="22615" y="18177"/>
                  </a:lnTo>
                  <a:lnTo>
                    <a:pt x="22615" y="15046"/>
                  </a:lnTo>
                  <a:lnTo>
                    <a:pt x="28420" y="10852"/>
                  </a:lnTo>
                  <a:lnTo>
                    <a:pt x="21916" y="1763"/>
                  </a:lnTo>
                  <a:cubicBezTo>
                    <a:pt x="21156" y="699"/>
                    <a:pt x="19940" y="61"/>
                    <a:pt x="18633" y="61"/>
                  </a:cubicBezTo>
                  <a:cubicBezTo>
                    <a:pt x="18633" y="61"/>
                    <a:pt x="19484" y="5563"/>
                    <a:pt x="16049" y="5593"/>
                  </a:cubicBezTo>
                  <a:cubicBezTo>
                    <a:pt x="16040" y="5593"/>
                    <a:pt x="16030" y="5593"/>
                    <a:pt x="16021" y="5593"/>
                  </a:cubicBezTo>
                  <a:cubicBezTo>
                    <a:pt x="12582" y="5593"/>
                    <a:pt x="12128" y="122"/>
                    <a:pt x="12128" y="122"/>
                  </a:cubicBezTo>
                  <a:lnTo>
                    <a:pt x="12098" y="0"/>
                  </a:lnTo>
                  <a:lnTo>
                    <a:pt x="11551" y="31"/>
                  </a:lnTo>
                  <a:lnTo>
                    <a:pt x="1155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3"/>
            <p:cNvSpPr/>
            <p:nvPr/>
          </p:nvSpPr>
          <p:spPr>
            <a:xfrm>
              <a:off x="1335400" y="2684225"/>
              <a:ext cx="710525" cy="664925"/>
            </a:xfrm>
            <a:custGeom>
              <a:avLst/>
              <a:gdLst/>
              <a:ahLst/>
              <a:cxnLst/>
              <a:rect l="l" t="t" r="r" b="b"/>
              <a:pathLst>
                <a:path w="28421" h="26597" extrusionOk="0">
                  <a:moveTo>
                    <a:pt x="11551" y="0"/>
                  </a:moveTo>
                  <a:cubicBezTo>
                    <a:pt x="11551" y="0"/>
                    <a:pt x="11277" y="0"/>
                    <a:pt x="10882" y="31"/>
                  </a:cubicBezTo>
                  <a:lnTo>
                    <a:pt x="9818" y="91"/>
                  </a:lnTo>
                  <a:lnTo>
                    <a:pt x="9757" y="183"/>
                  </a:lnTo>
                  <a:cubicBezTo>
                    <a:pt x="8967" y="274"/>
                    <a:pt x="8207" y="547"/>
                    <a:pt x="7508" y="943"/>
                  </a:cubicBezTo>
                  <a:cubicBezTo>
                    <a:pt x="6292" y="1763"/>
                    <a:pt x="0" y="9028"/>
                    <a:pt x="0" y="9028"/>
                  </a:cubicBezTo>
                  <a:lnTo>
                    <a:pt x="6566" y="13861"/>
                  </a:lnTo>
                  <a:lnTo>
                    <a:pt x="7964" y="12037"/>
                  </a:lnTo>
                  <a:lnTo>
                    <a:pt x="8633" y="14742"/>
                  </a:lnTo>
                  <a:cubicBezTo>
                    <a:pt x="9180" y="16961"/>
                    <a:pt x="6505" y="22280"/>
                    <a:pt x="6566" y="24742"/>
                  </a:cubicBezTo>
                  <a:lnTo>
                    <a:pt x="23192" y="26596"/>
                  </a:lnTo>
                  <a:lnTo>
                    <a:pt x="22615" y="18177"/>
                  </a:lnTo>
                  <a:lnTo>
                    <a:pt x="22615" y="15046"/>
                  </a:lnTo>
                  <a:lnTo>
                    <a:pt x="28420" y="10852"/>
                  </a:lnTo>
                  <a:lnTo>
                    <a:pt x="21916" y="1763"/>
                  </a:lnTo>
                  <a:cubicBezTo>
                    <a:pt x="21156" y="699"/>
                    <a:pt x="19940" y="61"/>
                    <a:pt x="18633" y="61"/>
                  </a:cubicBezTo>
                  <a:cubicBezTo>
                    <a:pt x="18633" y="61"/>
                    <a:pt x="19484" y="5563"/>
                    <a:pt x="16049" y="5593"/>
                  </a:cubicBezTo>
                  <a:cubicBezTo>
                    <a:pt x="16040" y="5593"/>
                    <a:pt x="16030" y="5593"/>
                    <a:pt x="16021" y="5593"/>
                  </a:cubicBezTo>
                  <a:cubicBezTo>
                    <a:pt x="12582" y="5593"/>
                    <a:pt x="12128" y="122"/>
                    <a:pt x="12128" y="122"/>
                  </a:cubicBezTo>
                  <a:lnTo>
                    <a:pt x="12098" y="0"/>
                  </a:lnTo>
                  <a:lnTo>
                    <a:pt x="11551" y="31"/>
                  </a:lnTo>
                  <a:lnTo>
                    <a:pt x="11551" y="0"/>
                  </a:ln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3"/>
            <p:cNvSpPr/>
            <p:nvPr/>
          </p:nvSpPr>
          <p:spPr>
            <a:xfrm>
              <a:off x="1354400" y="2862025"/>
              <a:ext cx="618575" cy="83050"/>
            </a:xfrm>
            <a:custGeom>
              <a:avLst/>
              <a:gdLst/>
              <a:ahLst/>
              <a:cxnLst/>
              <a:rect l="l" t="t" r="r" b="b"/>
              <a:pathLst>
                <a:path w="24743" h="3322" extrusionOk="0">
                  <a:moveTo>
                    <a:pt x="24438" y="1"/>
                  </a:moveTo>
                  <a:cubicBezTo>
                    <a:pt x="24165" y="1"/>
                    <a:pt x="23891" y="92"/>
                    <a:pt x="23648" y="214"/>
                  </a:cubicBezTo>
                  <a:cubicBezTo>
                    <a:pt x="23253" y="457"/>
                    <a:pt x="22949" y="761"/>
                    <a:pt x="22675" y="1095"/>
                  </a:cubicBezTo>
                  <a:cubicBezTo>
                    <a:pt x="22341" y="1551"/>
                    <a:pt x="21916" y="1946"/>
                    <a:pt x="21460" y="2281"/>
                  </a:cubicBezTo>
                  <a:cubicBezTo>
                    <a:pt x="20882" y="2645"/>
                    <a:pt x="20213" y="2858"/>
                    <a:pt x="19545" y="2888"/>
                  </a:cubicBezTo>
                  <a:cubicBezTo>
                    <a:pt x="19455" y="2895"/>
                    <a:pt x="19366" y="2899"/>
                    <a:pt x="19276" y="2899"/>
                  </a:cubicBezTo>
                  <a:cubicBezTo>
                    <a:pt x="18577" y="2899"/>
                    <a:pt x="17888" y="2692"/>
                    <a:pt x="17295" y="2341"/>
                  </a:cubicBezTo>
                  <a:cubicBezTo>
                    <a:pt x="16596" y="1946"/>
                    <a:pt x="15988" y="1247"/>
                    <a:pt x="15107" y="852"/>
                  </a:cubicBezTo>
                  <a:cubicBezTo>
                    <a:pt x="14792" y="726"/>
                    <a:pt x="14463" y="658"/>
                    <a:pt x="14139" y="658"/>
                  </a:cubicBezTo>
                  <a:cubicBezTo>
                    <a:pt x="13994" y="658"/>
                    <a:pt x="13850" y="672"/>
                    <a:pt x="13709" y="700"/>
                  </a:cubicBezTo>
                  <a:cubicBezTo>
                    <a:pt x="13222" y="761"/>
                    <a:pt x="12736" y="913"/>
                    <a:pt x="12311" y="1156"/>
                  </a:cubicBezTo>
                  <a:cubicBezTo>
                    <a:pt x="11399" y="1612"/>
                    <a:pt x="10700" y="2220"/>
                    <a:pt x="9879" y="2645"/>
                  </a:cubicBezTo>
                  <a:cubicBezTo>
                    <a:pt x="9311" y="2963"/>
                    <a:pt x="8693" y="3128"/>
                    <a:pt x="8049" y="3128"/>
                  </a:cubicBezTo>
                  <a:cubicBezTo>
                    <a:pt x="7831" y="3128"/>
                    <a:pt x="7610" y="3109"/>
                    <a:pt x="7386" y="3071"/>
                  </a:cubicBezTo>
                  <a:cubicBezTo>
                    <a:pt x="6627" y="2949"/>
                    <a:pt x="5897" y="2585"/>
                    <a:pt x="5350" y="2007"/>
                  </a:cubicBezTo>
                  <a:cubicBezTo>
                    <a:pt x="4833" y="1521"/>
                    <a:pt x="4377" y="943"/>
                    <a:pt x="3800" y="639"/>
                  </a:cubicBezTo>
                  <a:cubicBezTo>
                    <a:pt x="3335" y="393"/>
                    <a:pt x="2820" y="270"/>
                    <a:pt x="2279" y="270"/>
                  </a:cubicBezTo>
                  <a:cubicBezTo>
                    <a:pt x="2219" y="270"/>
                    <a:pt x="2158" y="271"/>
                    <a:pt x="2098" y="274"/>
                  </a:cubicBezTo>
                  <a:cubicBezTo>
                    <a:pt x="1672" y="305"/>
                    <a:pt x="1247" y="426"/>
                    <a:pt x="851" y="639"/>
                  </a:cubicBezTo>
                  <a:cubicBezTo>
                    <a:pt x="608" y="761"/>
                    <a:pt x="365" y="913"/>
                    <a:pt x="183" y="1095"/>
                  </a:cubicBezTo>
                  <a:cubicBezTo>
                    <a:pt x="122" y="1186"/>
                    <a:pt x="61" y="1247"/>
                    <a:pt x="0" y="1338"/>
                  </a:cubicBezTo>
                  <a:cubicBezTo>
                    <a:pt x="61" y="1277"/>
                    <a:pt x="152" y="1217"/>
                    <a:pt x="213" y="1126"/>
                  </a:cubicBezTo>
                  <a:cubicBezTo>
                    <a:pt x="426" y="974"/>
                    <a:pt x="639" y="822"/>
                    <a:pt x="882" y="700"/>
                  </a:cubicBezTo>
                  <a:cubicBezTo>
                    <a:pt x="1277" y="518"/>
                    <a:pt x="1672" y="426"/>
                    <a:pt x="2098" y="396"/>
                  </a:cubicBezTo>
                  <a:cubicBezTo>
                    <a:pt x="2155" y="393"/>
                    <a:pt x="2213" y="391"/>
                    <a:pt x="2270" y="391"/>
                  </a:cubicBezTo>
                  <a:cubicBezTo>
                    <a:pt x="2784" y="391"/>
                    <a:pt x="3274" y="515"/>
                    <a:pt x="3739" y="761"/>
                  </a:cubicBezTo>
                  <a:cubicBezTo>
                    <a:pt x="4286" y="1065"/>
                    <a:pt x="4712" y="1612"/>
                    <a:pt x="5259" y="2159"/>
                  </a:cubicBezTo>
                  <a:cubicBezTo>
                    <a:pt x="5806" y="2736"/>
                    <a:pt x="6566" y="3132"/>
                    <a:pt x="7356" y="3253"/>
                  </a:cubicBezTo>
                  <a:cubicBezTo>
                    <a:pt x="7584" y="3299"/>
                    <a:pt x="7812" y="3322"/>
                    <a:pt x="8036" y="3322"/>
                  </a:cubicBezTo>
                  <a:cubicBezTo>
                    <a:pt x="8260" y="3322"/>
                    <a:pt x="8481" y="3299"/>
                    <a:pt x="8693" y="3253"/>
                  </a:cubicBezTo>
                  <a:cubicBezTo>
                    <a:pt x="9149" y="3192"/>
                    <a:pt x="9575" y="3040"/>
                    <a:pt x="9970" y="2797"/>
                  </a:cubicBezTo>
                  <a:cubicBezTo>
                    <a:pt x="10821" y="2372"/>
                    <a:pt x="11551" y="1794"/>
                    <a:pt x="12402" y="1338"/>
                  </a:cubicBezTo>
                  <a:cubicBezTo>
                    <a:pt x="12962" y="1058"/>
                    <a:pt x="13575" y="883"/>
                    <a:pt x="14163" y="883"/>
                  </a:cubicBezTo>
                  <a:cubicBezTo>
                    <a:pt x="14468" y="883"/>
                    <a:pt x="14766" y="930"/>
                    <a:pt x="15046" y="1034"/>
                  </a:cubicBezTo>
                  <a:cubicBezTo>
                    <a:pt x="15867" y="1369"/>
                    <a:pt x="16475" y="2068"/>
                    <a:pt x="17235" y="2524"/>
                  </a:cubicBezTo>
                  <a:cubicBezTo>
                    <a:pt x="17884" y="2891"/>
                    <a:pt x="18638" y="3074"/>
                    <a:pt x="19399" y="3074"/>
                  </a:cubicBezTo>
                  <a:cubicBezTo>
                    <a:pt x="19458" y="3074"/>
                    <a:pt x="19517" y="3073"/>
                    <a:pt x="19575" y="3071"/>
                  </a:cubicBezTo>
                  <a:cubicBezTo>
                    <a:pt x="20274" y="3010"/>
                    <a:pt x="20943" y="2797"/>
                    <a:pt x="21551" y="2402"/>
                  </a:cubicBezTo>
                  <a:cubicBezTo>
                    <a:pt x="22037" y="2068"/>
                    <a:pt x="22432" y="1673"/>
                    <a:pt x="22767" y="1186"/>
                  </a:cubicBezTo>
                  <a:cubicBezTo>
                    <a:pt x="23040" y="852"/>
                    <a:pt x="23344" y="548"/>
                    <a:pt x="23709" y="305"/>
                  </a:cubicBezTo>
                  <a:cubicBezTo>
                    <a:pt x="23922" y="153"/>
                    <a:pt x="24195" y="62"/>
                    <a:pt x="24469" y="62"/>
                  </a:cubicBezTo>
                  <a:lnTo>
                    <a:pt x="24742" y="62"/>
                  </a:lnTo>
                  <a:cubicBezTo>
                    <a:pt x="24651" y="31"/>
                    <a:pt x="24530" y="1"/>
                    <a:pt x="24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3"/>
            <p:cNvSpPr/>
            <p:nvPr/>
          </p:nvSpPr>
          <p:spPr>
            <a:xfrm>
              <a:off x="1458500" y="2760750"/>
              <a:ext cx="449875" cy="89200"/>
            </a:xfrm>
            <a:custGeom>
              <a:avLst/>
              <a:gdLst/>
              <a:ahLst/>
              <a:cxnLst/>
              <a:rect l="l" t="t" r="r" b="b"/>
              <a:pathLst>
                <a:path w="17995" h="3568" extrusionOk="0">
                  <a:moveTo>
                    <a:pt x="2008" y="1"/>
                  </a:moveTo>
                  <a:cubicBezTo>
                    <a:pt x="1563" y="1"/>
                    <a:pt x="1119" y="69"/>
                    <a:pt x="700" y="222"/>
                  </a:cubicBezTo>
                  <a:cubicBezTo>
                    <a:pt x="487" y="283"/>
                    <a:pt x="335" y="344"/>
                    <a:pt x="152" y="465"/>
                  </a:cubicBezTo>
                  <a:cubicBezTo>
                    <a:pt x="92" y="465"/>
                    <a:pt x="31" y="526"/>
                    <a:pt x="1" y="556"/>
                  </a:cubicBezTo>
                  <a:cubicBezTo>
                    <a:pt x="1" y="559"/>
                    <a:pt x="2" y="560"/>
                    <a:pt x="6" y="560"/>
                  </a:cubicBezTo>
                  <a:cubicBezTo>
                    <a:pt x="44" y="560"/>
                    <a:pt x="283" y="422"/>
                    <a:pt x="700" y="283"/>
                  </a:cubicBezTo>
                  <a:cubicBezTo>
                    <a:pt x="1101" y="173"/>
                    <a:pt x="1524" y="119"/>
                    <a:pt x="1949" y="119"/>
                  </a:cubicBezTo>
                  <a:cubicBezTo>
                    <a:pt x="2233" y="119"/>
                    <a:pt x="2517" y="143"/>
                    <a:pt x="2797" y="192"/>
                  </a:cubicBezTo>
                  <a:cubicBezTo>
                    <a:pt x="3253" y="283"/>
                    <a:pt x="3709" y="404"/>
                    <a:pt x="4165" y="587"/>
                  </a:cubicBezTo>
                  <a:cubicBezTo>
                    <a:pt x="4681" y="830"/>
                    <a:pt x="5168" y="1073"/>
                    <a:pt x="5654" y="1347"/>
                  </a:cubicBezTo>
                  <a:cubicBezTo>
                    <a:pt x="6657" y="1955"/>
                    <a:pt x="7721" y="2714"/>
                    <a:pt x="9028" y="3201"/>
                  </a:cubicBezTo>
                  <a:cubicBezTo>
                    <a:pt x="9696" y="3445"/>
                    <a:pt x="10389" y="3567"/>
                    <a:pt x="11086" y="3567"/>
                  </a:cubicBezTo>
                  <a:cubicBezTo>
                    <a:pt x="11690" y="3567"/>
                    <a:pt x="12296" y="3475"/>
                    <a:pt x="12888" y="3292"/>
                  </a:cubicBezTo>
                  <a:cubicBezTo>
                    <a:pt x="13405" y="3110"/>
                    <a:pt x="13922" y="2866"/>
                    <a:pt x="14408" y="2532"/>
                  </a:cubicBezTo>
                  <a:cubicBezTo>
                    <a:pt x="14803" y="2259"/>
                    <a:pt x="15168" y="1924"/>
                    <a:pt x="15533" y="1590"/>
                  </a:cubicBezTo>
                  <a:cubicBezTo>
                    <a:pt x="15837" y="1316"/>
                    <a:pt x="16141" y="1073"/>
                    <a:pt x="16475" y="830"/>
                  </a:cubicBezTo>
                  <a:cubicBezTo>
                    <a:pt x="16718" y="648"/>
                    <a:pt x="16961" y="526"/>
                    <a:pt x="17265" y="404"/>
                  </a:cubicBezTo>
                  <a:cubicBezTo>
                    <a:pt x="17478" y="313"/>
                    <a:pt x="17752" y="222"/>
                    <a:pt x="17995" y="192"/>
                  </a:cubicBezTo>
                  <a:cubicBezTo>
                    <a:pt x="17964" y="176"/>
                    <a:pt x="17926" y="169"/>
                    <a:pt x="17888" y="169"/>
                  </a:cubicBezTo>
                  <a:cubicBezTo>
                    <a:pt x="17850" y="169"/>
                    <a:pt x="17812" y="176"/>
                    <a:pt x="17782" y="192"/>
                  </a:cubicBezTo>
                  <a:cubicBezTo>
                    <a:pt x="17600" y="192"/>
                    <a:pt x="17387" y="252"/>
                    <a:pt x="17204" y="313"/>
                  </a:cubicBezTo>
                  <a:cubicBezTo>
                    <a:pt x="16931" y="435"/>
                    <a:pt x="16657" y="556"/>
                    <a:pt x="16414" y="739"/>
                  </a:cubicBezTo>
                  <a:cubicBezTo>
                    <a:pt x="16049" y="952"/>
                    <a:pt x="15745" y="1225"/>
                    <a:pt x="15442" y="1499"/>
                  </a:cubicBezTo>
                  <a:cubicBezTo>
                    <a:pt x="15077" y="1803"/>
                    <a:pt x="14682" y="2107"/>
                    <a:pt x="14286" y="2411"/>
                  </a:cubicBezTo>
                  <a:cubicBezTo>
                    <a:pt x="13831" y="2714"/>
                    <a:pt x="13344" y="2958"/>
                    <a:pt x="12797" y="3110"/>
                  </a:cubicBezTo>
                  <a:cubicBezTo>
                    <a:pt x="12220" y="3292"/>
                    <a:pt x="11612" y="3383"/>
                    <a:pt x="11004" y="3383"/>
                  </a:cubicBezTo>
                  <a:cubicBezTo>
                    <a:pt x="10365" y="3353"/>
                    <a:pt x="9727" y="3231"/>
                    <a:pt x="9119" y="3018"/>
                  </a:cubicBezTo>
                  <a:cubicBezTo>
                    <a:pt x="7843" y="2562"/>
                    <a:pt x="6779" y="1772"/>
                    <a:pt x="5745" y="1195"/>
                  </a:cubicBezTo>
                  <a:cubicBezTo>
                    <a:pt x="5259" y="891"/>
                    <a:pt x="4742" y="648"/>
                    <a:pt x="4226" y="435"/>
                  </a:cubicBezTo>
                  <a:cubicBezTo>
                    <a:pt x="3770" y="252"/>
                    <a:pt x="3283" y="131"/>
                    <a:pt x="2797" y="70"/>
                  </a:cubicBezTo>
                  <a:cubicBezTo>
                    <a:pt x="2537" y="25"/>
                    <a:pt x="2272" y="1"/>
                    <a:pt x="2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3"/>
            <p:cNvSpPr/>
            <p:nvPr/>
          </p:nvSpPr>
          <p:spPr>
            <a:xfrm>
              <a:off x="1527650" y="2703750"/>
              <a:ext cx="119325" cy="21525"/>
            </a:xfrm>
            <a:custGeom>
              <a:avLst/>
              <a:gdLst/>
              <a:ahLst/>
              <a:cxnLst/>
              <a:rect l="l" t="t" r="r" b="b"/>
              <a:pathLst>
                <a:path w="4773" h="861" extrusionOk="0">
                  <a:moveTo>
                    <a:pt x="1782" y="0"/>
                  </a:moveTo>
                  <a:cubicBezTo>
                    <a:pt x="1413" y="0"/>
                    <a:pt x="1041" y="34"/>
                    <a:pt x="669" y="101"/>
                  </a:cubicBezTo>
                  <a:cubicBezTo>
                    <a:pt x="456" y="131"/>
                    <a:pt x="213" y="222"/>
                    <a:pt x="1" y="344"/>
                  </a:cubicBezTo>
                  <a:cubicBezTo>
                    <a:pt x="244" y="314"/>
                    <a:pt x="487" y="283"/>
                    <a:pt x="700" y="253"/>
                  </a:cubicBezTo>
                  <a:cubicBezTo>
                    <a:pt x="988" y="222"/>
                    <a:pt x="1277" y="207"/>
                    <a:pt x="1562" y="207"/>
                  </a:cubicBezTo>
                  <a:cubicBezTo>
                    <a:pt x="1847" y="207"/>
                    <a:pt x="2128" y="222"/>
                    <a:pt x="2402" y="253"/>
                  </a:cubicBezTo>
                  <a:cubicBezTo>
                    <a:pt x="2979" y="314"/>
                    <a:pt x="3526" y="435"/>
                    <a:pt x="4074" y="618"/>
                  </a:cubicBezTo>
                  <a:cubicBezTo>
                    <a:pt x="4286" y="739"/>
                    <a:pt x="4529" y="800"/>
                    <a:pt x="4742" y="861"/>
                  </a:cubicBezTo>
                  <a:cubicBezTo>
                    <a:pt x="4773" y="861"/>
                    <a:pt x="4712" y="800"/>
                    <a:pt x="4590" y="739"/>
                  </a:cubicBezTo>
                  <a:cubicBezTo>
                    <a:pt x="4438" y="648"/>
                    <a:pt x="4286" y="557"/>
                    <a:pt x="4134" y="496"/>
                  </a:cubicBezTo>
                  <a:cubicBezTo>
                    <a:pt x="3383" y="162"/>
                    <a:pt x="2589" y="0"/>
                    <a:pt x="17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3"/>
            <p:cNvSpPr/>
            <p:nvPr/>
          </p:nvSpPr>
          <p:spPr>
            <a:xfrm>
              <a:off x="1801200" y="2712325"/>
              <a:ext cx="66900" cy="23600"/>
            </a:xfrm>
            <a:custGeom>
              <a:avLst/>
              <a:gdLst/>
              <a:ahLst/>
              <a:cxnLst/>
              <a:rect l="l" t="t" r="r" b="b"/>
              <a:pathLst>
                <a:path w="2676" h="944" extrusionOk="0">
                  <a:moveTo>
                    <a:pt x="2645" y="1"/>
                  </a:moveTo>
                  <a:lnTo>
                    <a:pt x="2645" y="1"/>
                  </a:lnTo>
                  <a:cubicBezTo>
                    <a:pt x="2250" y="244"/>
                    <a:pt x="1825" y="426"/>
                    <a:pt x="1369" y="609"/>
                  </a:cubicBezTo>
                  <a:cubicBezTo>
                    <a:pt x="913" y="730"/>
                    <a:pt x="457" y="791"/>
                    <a:pt x="1" y="852"/>
                  </a:cubicBezTo>
                  <a:cubicBezTo>
                    <a:pt x="1" y="882"/>
                    <a:pt x="153" y="943"/>
                    <a:pt x="427" y="943"/>
                  </a:cubicBezTo>
                  <a:cubicBezTo>
                    <a:pt x="761" y="943"/>
                    <a:pt x="1095" y="913"/>
                    <a:pt x="1430" y="791"/>
                  </a:cubicBezTo>
                  <a:cubicBezTo>
                    <a:pt x="1764" y="700"/>
                    <a:pt x="2098" y="518"/>
                    <a:pt x="2372" y="305"/>
                  </a:cubicBezTo>
                  <a:cubicBezTo>
                    <a:pt x="2585" y="153"/>
                    <a:pt x="2676" y="31"/>
                    <a:pt x="2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3"/>
            <p:cNvSpPr/>
            <p:nvPr/>
          </p:nvSpPr>
          <p:spPr>
            <a:xfrm>
              <a:off x="1547400" y="2980575"/>
              <a:ext cx="462050" cy="52875"/>
            </a:xfrm>
            <a:custGeom>
              <a:avLst/>
              <a:gdLst/>
              <a:ahLst/>
              <a:cxnLst/>
              <a:rect l="l" t="t" r="r" b="b"/>
              <a:pathLst>
                <a:path w="18482" h="2115" extrusionOk="0">
                  <a:moveTo>
                    <a:pt x="18481" y="1"/>
                  </a:moveTo>
                  <a:lnTo>
                    <a:pt x="18481" y="1"/>
                  </a:lnTo>
                  <a:cubicBezTo>
                    <a:pt x="18269" y="122"/>
                    <a:pt x="18056" y="244"/>
                    <a:pt x="17843" y="365"/>
                  </a:cubicBezTo>
                  <a:cubicBezTo>
                    <a:pt x="17424" y="505"/>
                    <a:pt x="16978" y="579"/>
                    <a:pt x="16532" y="579"/>
                  </a:cubicBezTo>
                  <a:cubicBezTo>
                    <a:pt x="16299" y="579"/>
                    <a:pt x="16066" y="559"/>
                    <a:pt x="15837" y="517"/>
                  </a:cubicBezTo>
                  <a:cubicBezTo>
                    <a:pt x="15411" y="457"/>
                    <a:pt x="14955" y="335"/>
                    <a:pt x="14469" y="244"/>
                  </a:cubicBezTo>
                  <a:cubicBezTo>
                    <a:pt x="13922" y="122"/>
                    <a:pt x="13375" y="92"/>
                    <a:pt x="12828" y="92"/>
                  </a:cubicBezTo>
                  <a:cubicBezTo>
                    <a:pt x="11551" y="122"/>
                    <a:pt x="10335" y="365"/>
                    <a:pt x="9120" y="760"/>
                  </a:cubicBezTo>
                  <a:cubicBezTo>
                    <a:pt x="7964" y="1156"/>
                    <a:pt x="6749" y="1490"/>
                    <a:pt x="5533" y="1764"/>
                  </a:cubicBezTo>
                  <a:cubicBezTo>
                    <a:pt x="4965" y="1888"/>
                    <a:pt x="4377" y="1950"/>
                    <a:pt x="3793" y="1950"/>
                  </a:cubicBezTo>
                  <a:cubicBezTo>
                    <a:pt x="3375" y="1950"/>
                    <a:pt x="2959" y="1918"/>
                    <a:pt x="2554" y="1855"/>
                  </a:cubicBezTo>
                  <a:cubicBezTo>
                    <a:pt x="1855" y="1733"/>
                    <a:pt x="1217" y="1520"/>
                    <a:pt x="639" y="1156"/>
                  </a:cubicBezTo>
                  <a:cubicBezTo>
                    <a:pt x="487" y="1064"/>
                    <a:pt x="335" y="973"/>
                    <a:pt x="183" y="852"/>
                  </a:cubicBezTo>
                  <a:cubicBezTo>
                    <a:pt x="122" y="821"/>
                    <a:pt x="62" y="760"/>
                    <a:pt x="31" y="730"/>
                  </a:cubicBezTo>
                  <a:lnTo>
                    <a:pt x="31" y="730"/>
                  </a:lnTo>
                  <a:cubicBezTo>
                    <a:pt x="1" y="760"/>
                    <a:pt x="62" y="791"/>
                    <a:pt x="153" y="882"/>
                  </a:cubicBezTo>
                  <a:cubicBezTo>
                    <a:pt x="305" y="1004"/>
                    <a:pt x="426" y="1125"/>
                    <a:pt x="609" y="1247"/>
                  </a:cubicBezTo>
                  <a:cubicBezTo>
                    <a:pt x="1186" y="1612"/>
                    <a:pt x="1825" y="1855"/>
                    <a:pt x="2493" y="2007"/>
                  </a:cubicBezTo>
                  <a:cubicBezTo>
                    <a:pt x="2967" y="2076"/>
                    <a:pt x="3440" y="2114"/>
                    <a:pt x="3910" y="2114"/>
                  </a:cubicBezTo>
                  <a:cubicBezTo>
                    <a:pt x="4467" y="2114"/>
                    <a:pt x="5020" y="2061"/>
                    <a:pt x="5563" y="1946"/>
                  </a:cubicBezTo>
                  <a:cubicBezTo>
                    <a:pt x="6779" y="1672"/>
                    <a:pt x="7995" y="1338"/>
                    <a:pt x="9180" y="943"/>
                  </a:cubicBezTo>
                  <a:cubicBezTo>
                    <a:pt x="10335" y="548"/>
                    <a:pt x="11582" y="335"/>
                    <a:pt x="12797" y="274"/>
                  </a:cubicBezTo>
                  <a:cubicBezTo>
                    <a:pt x="12891" y="269"/>
                    <a:pt x="12985" y="266"/>
                    <a:pt x="13079" y="266"/>
                  </a:cubicBezTo>
                  <a:cubicBezTo>
                    <a:pt x="13531" y="266"/>
                    <a:pt x="13980" y="325"/>
                    <a:pt x="14408" y="426"/>
                  </a:cubicBezTo>
                  <a:cubicBezTo>
                    <a:pt x="14925" y="487"/>
                    <a:pt x="15381" y="608"/>
                    <a:pt x="15807" y="669"/>
                  </a:cubicBezTo>
                  <a:cubicBezTo>
                    <a:pt x="16011" y="705"/>
                    <a:pt x="16215" y="722"/>
                    <a:pt x="16418" y="722"/>
                  </a:cubicBezTo>
                  <a:cubicBezTo>
                    <a:pt x="16911" y="722"/>
                    <a:pt x="17400" y="620"/>
                    <a:pt x="17873" y="426"/>
                  </a:cubicBezTo>
                  <a:cubicBezTo>
                    <a:pt x="18025" y="365"/>
                    <a:pt x="18208" y="244"/>
                    <a:pt x="18329" y="122"/>
                  </a:cubicBezTo>
                  <a:cubicBezTo>
                    <a:pt x="18390" y="92"/>
                    <a:pt x="18451" y="31"/>
                    <a:pt x="184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3"/>
            <p:cNvSpPr/>
            <p:nvPr/>
          </p:nvSpPr>
          <p:spPr>
            <a:xfrm>
              <a:off x="1500300" y="2875700"/>
              <a:ext cx="129200" cy="158100"/>
            </a:xfrm>
            <a:custGeom>
              <a:avLst/>
              <a:gdLst/>
              <a:ahLst/>
              <a:cxnLst/>
              <a:rect l="l" t="t" r="r" b="b"/>
              <a:pathLst>
                <a:path w="5168" h="6324" extrusionOk="0">
                  <a:moveTo>
                    <a:pt x="5168" y="1"/>
                  </a:moveTo>
                  <a:lnTo>
                    <a:pt x="5168" y="1"/>
                  </a:lnTo>
                  <a:cubicBezTo>
                    <a:pt x="4864" y="244"/>
                    <a:pt x="4560" y="548"/>
                    <a:pt x="4286" y="852"/>
                  </a:cubicBezTo>
                  <a:cubicBezTo>
                    <a:pt x="3800" y="1369"/>
                    <a:pt x="3101" y="2129"/>
                    <a:pt x="2402" y="3010"/>
                  </a:cubicBezTo>
                  <a:cubicBezTo>
                    <a:pt x="1702" y="3892"/>
                    <a:pt x="1064" y="4712"/>
                    <a:pt x="639" y="5320"/>
                  </a:cubicBezTo>
                  <a:cubicBezTo>
                    <a:pt x="395" y="5624"/>
                    <a:pt x="183" y="5959"/>
                    <a:pt x="0" y="6323"/>
                  </a:cubicBezTo>
                  <a:cubicBezTo>
                    <a:pt x="274" y="6019"/>
                    <a:pt x="517" y="5715"/>
                    <a:pt x="760" y="5411"/>
                  </a:cubicBezTo>
                  <a:cubicBezTo>
                    <a:pt x="1216" y="4834"/>
                    <a:pt x="1824" y="4013"/>
                    <a:pt x="2554" y="3132"/>
                  </a:cubicBezTo>
                  <a:cubicBezTo>
                    <a:pt x="3253" y="2281"/>
                    <a:pt x="3921" y="1490"/>
                    <a:pt x="4408" y="943"/>
                  </a:cubicBezTo>
                  <a:cubicBezTo>
                    <a:pt x="4681" y="639"/>
                    <a:pt x="4924" y="335"/>
                    <a:pt x="5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3"/>
            <p:cNvSpPr/>
            <p:nvPr/>
          </p:nvSpPr>
          <p:spPr>
            <a:xfrm>
              <a:off x="1853650" y="2846825"/>
              <a:ext cx="65375" cy="209775"/>
            </a:xfrm>
            <a:custGeom>
              <a:avLst/>
              <a:gdLst/>
              <a:ahLst/>
              <a:cxnLst/>
              <a:rect l="l" t="t" r="r" b="b"/>
              <a:pathLst>
                <a:path w="2615" h="8391" extrusionOk="0">
                  <a:moveTo>
                    <a:pt x="0" y="1"/>
                  </a:moveTo>
                  <a:cubicBezTo>
                    <a:pt x="0" y="123"/>
                    <a:pt x="0" y="244"/>
                    <a:pt x="0" y="366"/>
                  </a:cubicBezTo>
                  <a:cubicBezTo>
                    <a:pt x="61" y="700"/>
                    <a:pt x="183" y="1034"/>
                    <a:pt x="335" y="1338"/>
                  </a:cubicBezTo>
                  <a:cubicBezTo>
                    <a:pt x="608" y="1794"/>
                    <a:pt x="882" y="2220"/>
                    <a:pt x="1186" y="2615"/>
                  </a:cubicBezTo>
                  <a:cubicBezTo>
                    <a:pt x="1581" y="3101"/>
                    <a:pt x="1885" y="3618"/>
                    <a:pt x="2158" y="4165"/>
                  </a:cubicBezTo>
                  <a:cubicBezTo>
                    <a:pt x="2280" y="4439"/>
                    <a:pt x="2371" y="4743"/>
                    <a:pt x="2402" y="5077"/>
                  </a:cubicBezTo>
                  <a:cubicBezTo>
                    <a:pt x="2402" y="5351"/>
                    <a:pt x="2371" y="5624"/>
                    <a:pt x="2310" y="5928"/>
                  </a:cubicBezTo>
                  <a:cubicBezTo>
                    <a:pt x="2158" y="6384"/>
                    <a:pt x="1946" y="6840"/>
                    <a:pt x="1672" y="7266"/>
                  </a:cubicBezTo>
                  <a:cubicBezTo>
                    <a:pt x="1186" y="7965"/>
                    <a:pt x="821" y="8360"/>
                    <a:pt x="851" y="8390"/>
                  </a:cubicBezTo>
                  <a:cubicBezTo>
                    <a:pt x="973" y="8329"/>
                    <a:pt x="1064" y="8238"/>
                    <a:pt x="1125" y="8147"/>
                  </a:cubicBezTo>
                  <a:cubicBezTo>
                    <a:pt x="1368" y="7873"/>
                    <a:pt x="1581" y="7630"/>
                    <a:pt x="1794" y="7357"/>
                  </a:cubicBezTo>
                  <a:cubicBezTo>
                    <a:pt x="2098" y="6931"/>
                    <a:pt x="2341" y="6475"/>
                    <a:pt x="2493" y="5989"/>
                  </a:cubicBezTo>
                  <a:cubicBezTo>
                    <a:pt x="2584" y="5685"/>
                    <a:pt x="2614" y="5381"/>
                    <a:pt x="2584" y="5077"/>
                  </a:cubicBezTo>
                  <a:cubicBezTo>
                    <a:pt x="2554" y="4743"/>
                    <a:pt x="2493" y="4408"/>
                    <a:pt x="2341" y="4104"/>
                  </a:cubicBezTo>
                  <a:cubicBezTo>
                    <a:pt x="2067" y="3527"/>
                    <a:pt x="1733" y="3010"/>
                    <a:pt x="1338" y="2524"/>
                  </a:cubicBezTo>
                  <a:cubicBezTo>
                    <a:pt x="1034" y="2129"/>
                    <a:pt x="730" y="1734"/>
                    <a:pt x="487" y="1308"/>
                  </a:cubicBezTo>
                  <a:cubicBezTo>
                    <a:pt x="304" y="1004"/>
                    <a:pt x="183" y="700"/>
                    <a:pt x="91" y="366"/>
                  </a:cubicBezTo>
                  <a:cubicBezTo>
                    <a:pt x="91" y="244"/>
                    <a:pt x="61" y="123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3"/>
            <p:cNvSpPr/>
            <p:nvPr/>
          </p:nvSpPr>
          <p:spPr>
            <a:xfrm>
              <a:off x="1639350" y="2688625"/>
              <a:ext cx="166450" cy="141150"/>
            </a:xfrm>
            <a:custGeom>
              <a:avLst/>
              <a:gdLst/>
              <a:ahLst/>
              <a:cxnLst/>
              <a:rect l="l" t="t" r="r" b="b"/>
              <a:pathLst>
                <a:path w="6658" h="5646" extrusionOk="0">
                  <a:moveTo>
                    <a:pt x="6656" y="1"/>
                  </a:moveTo>
                  <a:cubicBezTo>
                    <a:pt x="6649" y="1"/>
                    <a:pt x="6623" y="80"/>
                    <a:pt x="6597" y="159"/>
                  </a:cubicBezTo>
                  <a:cubicBezTo>
                    <a:pt x="6597" y="250"/>
                    <a:pt x="6566" y="402"/>
                    <a:pt x="6536" y="584"/>
                  </a:cubicBezTo>
                  <a:cubicBezTo>
                    <a:pt x="6475" y="949"/>
                    <a:pt x="6475" y="1466"/>
                    <a:pt x="6445" y="2134"/>
                  </a:cubicBezTo>
                  <a:cubicBezTo>
                    <a:pt x="6445" y="2864"/>
                    <a:pt x="6262" y="3624"/>
                    <a:pt x="5928" y="4292"/>
                  </a:cubicBezTo>
                  <a:cubicBezTo>
                    <a:pt x="5715" y="4688"/>
                    <a:pt x="5411" y="4992"/>
                    <a:pt x="5016" y="5204"/>
                  </a:cubicBezTo>
                  <a:cubicBezTo>
                    <a:pt x="4670" y="5391"/>
                    <a:pt x="4255" y="5484"/>
                    <a:pt x="3851" y="5484"/>
                  </a:cubicBezTo>
                  <a:cubicBezTo>
                    <a:pt x="3793" y="5484"/>
                    <a:pt x="3736" y="5482"/>
                    <a:pt x="3679" y="5478"/>
                  </a:cubicBezTo>
                  <a:cubicBezTo>
                    <a:pt x="2767" y="5356"/>
                    <a:pt x="1916" y="4870"/>
                    <a:pt x="1399" y="4110"/>
                  </a:cubicBezTo>
                  <a:cubicBezTo>
                    <a:pt x="943" y="3502"/>
                    <a:pt x="639" y="2803"/>
                    <a:pt x="457" y="2074"/>
                  </a:cubicBezTo>
                  <a:cubicBezTo>
                    <a:pt x="274" y="1435"/>
                    <a:pt x="183" y="919"/>
                    <a:pt x="122" y="554"/>
                  </a:cubicBezTo>
                  <a:cubicBezTo>
                    <a:pt x="122" y="371"/>
                    <a:pt x="61" y="189"/>
                    <a:pt x="31" y="7"/>
                  </a:cubicBezTo>
                  <a:lnTo>
                    <a:pt x="31" y="7"/>
                  </a:lnTo>
                  <a:cubicBezTo>
                    <a:pt x="1" y="189"/>
                    <a:pt x="31" y="371"/>
                    <a:pt x="61" y="584"/>
                  </a:cubicBezTo>
                  <a:cubicBezTo>
                    <a:pt x="122" y="1071"/>
                    <a:pt x="183" y="1587"/>
                    <a:pt x="305" y="2104"/>
                  </a:cubicBezTo>
                  <a:cubicBezTo>
                    <a:pt x="487" y="2833"/>
                    <a:pt x="791" y="3563"/>
                    <a:pt x="1247" y="4201"/>
                  </a:cubicBezTo>
                  <a:cubicBezTo>
                    <a:pt x="1520" y="4566"/>
                    <a:pt x="1855" y="4900"/>
                    <a:pt x="2250" y="5144"/>
                  </a:cubicBezTo>
                  <a:cubicBezTo>
                    <a:pt x="2676" y="5417"/>
                    <a:pt x="3162" y="5599"/>
                    <a:pt x="3648" y="5630"/>
                  </a:cubicBezTo>
                  <a:cubicBezTo>
                    <a:pt x="3738" y="5640"/>
                    <a:pt x="3827" y="5646"/>
                    <a:pt x="3916" y="5646"/>
                  </a:cubicBezTo>
                  <a:cubicBezTo>
                    <a:pt x="4333" y="5646"/>
                    <a:pt x="4731" y="5532"/>
                    <a:pt x="5107" y="5356"/>
                  </a:cubicBezTo>
                  <a:cubicBezTo>
                    <a:pt x="5533" y="5113"/>
                    <a:pt x="5867" y="4779"/>
                    <a:pt x="6080" y="4353"/>
                  </a:cubicBezTo>
                  <a:cubicBezTo>
                    <a:pt x="6414" y="3654"/>
                    <a:pt x="6597" y="2864"/>
                    <a:pt x="6566" y="2104"/>
                  </a:cubicBezTo>
                  <a:cubicBezTo>
                    <a:pt x="6597" y="1435"/>
                    <a:pt x="6566" y="919"/>
                    <a:pt x="6597" y="554"/>
                  </a:cubicBezTo>
                  <a:cubicBezTo>
                    <a:pt x="6657" y="189"/>
                    <a:pt x="6657" y="7"/>
                    <a:pt x="6657" y="7"/>
                  </a:cubicBezTo>
                  <a:cubicBezTo>
                    <a:pt x="6657" y="3"/>
                    <a:pt x="6657" y="1"/>
                    <a:pt x="66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952400" y="3006350"/>
              <a:ext cx="1268300" cy="658150"/>
            </a:xfrm>
            <a:custGeom>
              <a:avLst/>
              <a:gdLst/>
              <a:ahLst/>
              <a:cxnLst/>
              <a:rect l="l" t="t" r="r" b="b"/>
              <a:pathLst>
                <a:path w="50732" h="26326" extrusionOk="0">
                  <a:moveTo>
                    <a:pt x="3106" y="0"/>
                  </a:moveTo>
                  <a:cubicBezTo>
                    <a:pt x="1882" y="0"/>
                    <a:pt x="881" y="924"/>
                    <a:pt x="822" y="2161"/>
                  </a:cubicBezTo>
                  <a:lnTo>
                    <a:pt x="62" y="17754"/>
                  </a:lnTo>
                  <a:cubicBezTo>
                    <a:pt x="1" y="19031"/>
                    <a:pt x="1004" y="20095"/>
                    <a:pt x="2250" y="20155"/>
                  </a:cubicBezTo>
                  <a:lnTo>
                    <a:pt x="41339" y="22009"/>
                  </a:lnTo>
                  <a:lnTo>
                    <a:pt x="45382" y="26326"/>
                  </a:lnTo>
                  <a:lnTo>
                    <a:pt x="45686" y="22222"/>
                  </a:lnTo>
                  <a:lnTo>
                    <a:pt x="47540" y="22313"/>
                  </a:lnTo>
                  <a:cubicBezTo>
                    <a:pt x="47578" y="22315"/>
                    <a:pt x="47616" y="22316"/>
                    <a:pt x="47653" y="22316"/>
                  </a:cubicBezTo>
                  <a:cubicBezTo>
                    <a:pt x="48879" y="22316"/>
                    <a:pt x="49882" y="21364"/>
                    <a:pt x="49941" y="20125"/>
                  </a:cubicBezTo>
                  <a:lnTo>
                    <a:pt x="50671" y="4532"/>
                  </a:lnTo>
                  <a:cubicBezTo>
                    <a:pt x="50731" y="3255"/>
                    <a:pt x="49759" y="2192"/>
                    <a:pt x="48513" y="2131"/>
                  </a:cubicBezTo>
                  <a:lnTo>
                    <a:pt x="3223" y="3"/>
                  </a:lnTo>
                  <a:cubicBezTo>
                    <a:pt x="3184" y="1"/>
                    <a:pt x="3145" y="0"/>
                    <a:pt x="310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3"/>
            <p:cNvSpPr/>
            <p:nvPr/>
          </p:nvSpPr>
          <p:spPr>
            <a:xfrm>
              <a:off x="1475975" y="3194875"/>
              <a:ext cx="601850" cy="63075"/>
            </a:xfrm>
            <a:custGeom>
              <a:avLst/>
              <a:gdLst/>
              <a:ahLst/>
              <a:cxnLst/>
              <a:rect l="l" t="t" r="r" b="b"/>
              <a:pathLst>
                <a:path w="24074" h="2523" extrusionOk="0">
                  <a:moveTo>
                    <a:pt x="61" y="0"/>
                  </a:moveTo>
                  <a:lnTo>
                    <a:pt x="1" y="1338"/>
                  </a:lnTo>
                  <a:lnTo>
                    <a:pt x="24013" y="2523"/>
                  </a:lnTo>
                  <a:lnTo>
                    <a:pt x="24074" y="1216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1476725" y="3273900"/>
              <a:ext cx="601875" cy="61575"/>
            </a:xfrm>
            <a:custGeom>
              <a:avLst/>
              <a:gdLst/>
              <a:ahLst/>
              <a:cxnLst/>
              <a:rect l="l" t="t" r="r" b="b"/>
              <a:pathLst>
                <a:path w="24075" h="2463" extrusionOk="0">
                  <a:moveTo>
                    <a:pt x="62" y="0"/>
                  </a:moveTo>
                  <a:lnTo>
                    <a:pt x="1" y="1338"/>
                  </a:lnTo>
                  <a:lnTo>
                    <a:pt x="23983" y="2462"/>
                  </a:lnTo>
                  <a:lnTo>
                    <a:pt x="24074" y="1155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1472950" y="3356725"/>
              <a:ext cx="298650" cy="47125"/>
            </a:xfrm>
            <a:custGeom>
              <a:avLst/>
              <a:gdLst/>
              <a:ahLst/>
              <a:cxnLst/>
              <a:rect l="l" t="t" r="r" b="b"/>
              <a:pathLst>
                <a:path w="11946" h="1885" extrusionOk="0">
                  <a:moveTo>
                    <a:pt x="61" y="0"/>
                  </a:moveTo>
                  <a:lnTo>
                    <a:pt x="0" y="1338"/>
                  </a:lnTo>
                  <a:lnTo>
                    <a:pt x="11885" y="1885"/>
                  </a:lnTo>
                  <a:lnTo>
                    <a:pt x="11946" y="578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989650" y="3069125"/>
              <a:ext cx="436950" cy="395900"/>
            </a:xfrm>
            <a:custGeom>
              <a:avLst/>
              <a:gdLst/>
              <a:ahLst/>
              <a:cxnLst/>
              <a:rect l="l" t="t" r="r" b="b"/>
              <a:pathLst>
                <a:path w="17478" h="15836" extrusionOk="0">
                  <a:moveTo>
                    <a:pt x="8720" y="0"/>
                  </a:moveTo>
                  <a:cubicBezTo>
                    <a:pt x="8099" y="0"/>
                    <a:pt x="7469" y="74"/>
                    <a:pt x="6839" y="228"/>
                  </a:cubicBezTo>
                  <a:cubicBezTo>
                    <a:pt x="2584" y="1291"/>
                    <a:pt x="0" y="5577"/>
                    <a:pt x="1064" y="9833"/>
                  </a:cubicBezTo>
                  <a:cubicBezTo>
                    <a:pt x="1944" y="13428"/>
                    <a:pt x="5179" y="15835"/>
                    <a:pt x="8747" y="15835"/>
                  </a:cubicBezTo>
                  <a:cubicBezTo>
                    <a:pt x="9371" y="15835"/>
                    <a:pt x="10005" y="15762"/>
                    <a:pt x="10639" y="15608"/>
                  </a:cubicBezTo>
                  <a:cubicBezTo>
                    <a:pt x="14864" y="14544"/>
                    <a:pt x="17478" y="10258"/>
                    <a:pt x="16414" y="6003"/>
                  </a:cubicBezTo>
                  <a:cubicBezTo>
                    <a:pt x="15509" y="2407"/>
                    <a:pt x="12269" y="0"/>
                    <a:pt x="872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1081600" y="3196825"/>
              <a:ext cx="224950" cy="268575"/>
            </a:xfrm>
            <a:custGeom>
              <a:avLst/>
              <a:gdLst/>
              <a:ahLst/>
              <a:cxnLst/>
              <a:rect l="l" t="t" r="r" b="b"/>
              <a:pathLst>
                <a:path w="8998" h="10743" extrusionOk="0">
                  <a:moveTo>
                    <a:pt x="5194" y="2624"/>
                  </a:moveTo>
                  <a:cubicBezTo>
                    <a:pt x="5364" y="2624"/>
                    <a:pt x="5530" y="2686"/>
                    <a:pt x="5654" y="2810"/>
                  </a:cubicBezTo>
                  <a:cubicBezTo>
                    <a:pt x="5715" y="2901"/>
                    <a:pt x="5745" y="2962"/>
                    <a:pt x="5715" y="2962"/>
                  </a:cubicBezTo>
                  <a:cubicBezTo>
                    <a:pt x="5715" y="2964"/>
                    <a:pt x="5713" y="2966"/>
                    <a:pt x="5710" y="2966"/>
                  </a:cubicBezTo>
                  <a:cubicBezTo>
                    <a:pt x="5676" y="2966"/>
                    <a:pt x="5477" y="2837"/>
                    <a:pt x="5228" y="2810"/>
                  </a:cubicBezTo>
                  <a:cubicBezTo>
                    <a:pt x="5197" y="2806"/>
                    <a:pt x="5167" y="2805"/>
                    <a:pt x="5137" y="2805"/>
                  </a:cubicBezTo>
                  <a:cubicBezTo>
                    <a:pt x="4961" y="2805"/>
                    <a:pt x="4820" y="2857"/>
                    <a:pt x="4752" y="2857"/>
                  </a:cubicBezTo>
                  <a:cubicBezTo>
                    <a:pt x="4732" y="2857"/>
                    <a:pt x="4718" y="2853"/>
                    <a:pt x="4712" y="2840"/>
                  </a:cubicBezTo>
                  <a:cubicBezTo>
                    <a:pt x="4712" y="2840"/>
                    <a:pt x="4742" y="2779"/>
                    <a:pt x="4833" y="2719"/>
                  </a:cubicBezTo>
                  <a:cubicBezTo>
                    <a:pt x="4947" y="2655"/>
                    <a:pt x="5072" y="2624"/>
                    <a:pt x="5194" y="2624"/>
                  </a:cubicBezTo>
                  <a:close/>
                  <a:moveTo>
                    <a:pt x="8194" y="2715"/>
                  </a:moveTo>
                  <a:cubicBezTo>
                    <a:pt x="8359" y="2715"/>
                    <a:pt x="8521" y="2777"/>
                    <a:pt x="8663" y="2901"/>
                  </a:cubicBezTo>
                  <a:cubicBezTo>
                    <a:pt x="8724" y="2992"/>
                    <a:pt x="8754" y="3053"/>
                    <a:pt x="8724" y="3053"/>
                  </a:cubicBezTo>
                  <a:cubicBezTo>
                    <a:pt x="8724" y="3056"/>
                    <a:pt x="8722" y="3057"/>
                    <a:pt x="8719" y="3057"/>
                  </a:cubicBezTo>
                  <a:cubicBezTo>
                    <a:pt x="8685" y="3057"/>
                    <a:pt x="8486" y="2929"/>
                    <a:pt x="8237" y="2901"/>
                  </a:cubicBezTo>
                  <a:cubicBezTo>
                    <a:pt x="8190" y="2890"/>
                    <a:pt x="8145" y="2886"/>
                    <a:pt x="8102" y="2886"/>
                  </a:cubicBezTo>
                  <a:cubicBezTo>
                    <a:pt x="7939" y="2886"/>
                    <a:pt x="7811" y="2946"/>
                    <a:pt x="7752" y="2946"/>
                  </a:cubicBezTo>
                  <a:cubicBezTo>
                    <a:pt x="7737" y="2946"/>
                    <a:pt x="7726" y="2942"/>
                    <a:pt x="7721" y="2931"/>
                  </a:cubicBezTo>
                  <a:cubicBezTo>
                    <a:pt x="7690" y="2901"/>
                    <a:pt x="7751" y="2871"/>
                    <a:pt x="7842" y="2810"/>
                  </a:cubicBezTo>
                  <a:cubicBezTo>
                    <a:pt x="7956" y="2746"/>
                    <a:pt x="8076" y="2715"/>
                    <a:pt x="8194" y="2715"/>
                  </a:cubicBezTo>
                  <a:close/>
                  <a:moveTo>
                    <a:pt x="5344" y="2897"/>
                  </a:moveTo>
                  <a:cubicBezTo>
                    <a:pt x="5415" y="2897"/>
                    <a:pt x="5492" y="2919"/>
                    <a:pt x="5563" y="2962"/>
                  </a:cubicBezTo>
                  <a:cubicBezTo>
                    <a:pt x="5684" y="3053"/>
                    <a:pt x="5684" y="3235"/>
                    <a:pt x="5593" y="3357"/>
                  </a:cubicBezTo>
                  <a:cubicBezTo>
                    <a:pt x="5533" y="3460"/>
                    <a:pt x="5446" y="3503"/>
                    <a:pt x="5359" y="3503"/>
                  </a:cubicBezTo>
                  <a:cubicBezTo>
                    <a:pt x="5139" y="3503"/>
                    <a:pt x="4919" y="3232"/>
                    <a:pt x="5137" y="2992"/>
                  </a:cubicBezTo>
                  <a:cubicBezTo>
                    <a:pt x="5186" y="2927"/>
                    <a:pt x="5261" y="2897"/>
                    <a:pt x="5344" y="2897"/>
                  </a:cubicBezTo>
                  <a:close/>
                  <a:moveTo>
                    <a:pt x="8420" y="2975"/>
                  </a:moveTo>
                  <a:cubicBezTo>
                    <a:pt x="8501" y="2975"/>
                    <a:pt x="8581" y="3015"/>
                    <a:pt x="8633" y="3083"/>
                  </a:cubicBezTo>
                  <a:cubicBezTo>
                    <a:pt x="8754" y="3205"/>
                    <a:pt x="8724" y="3387"/>
                    <a:pt x="8602" y="3478"/>
                  </a:cubicBezTo>
                  <a:cubicBezTo>
                    <a:pt x="8546" y="3535"/>
                    <a:pt x="8476" y="3559"/>
                    <a:pt x="8409" y="3559"/>
                  </a:cubicBezTo>
                  <a:cubicBezTo>
                    <a:pt x="8331" y="3559"/>
                    <a:pt x="8256" y="3527"/>
                    <a:pt x="8207" y="3478"/>
                  </a:cubicBezTo>
                  <a:cubicBezTo>
                    <a:pt x="8085" y="3357"/>
                    <a:pt x="8116" y="3144"/>
                    <a:pt x="8237" y="3053"/>
                  </a:cubicBezTo>
                  <a:cubicBezTo>
                    <a:pt x="8291" y="3000"/>
                    <a:pt x="8356" y="2975"/>
                    <a:pt x="8420" y="2975"/>
                  </a:cubicBezTo>
                  <a:close/>
                  <a:moveTo>
                    <a:pt x="851" y="2871"/>
                  </a:moveTo>
                  <a:cubicBezTo>
                    <a:pt x="912" y="2871"/>
                    <a:pt x="973" y="2871"/>
                    <a:pt x="1034" y="2901"/>
                  </a:cubicBezTo>
                  <a:cubicBezTo>
                    <a:pt x="1064" y="2931"/>
                    <a:pt x="1064" y="2962"/>
                    <a:pt x="1094" y="3022"/>
                  </a:cubicBezTo>
                  <a:lnTo>
                    <a:pt x="1094" y="3114"/>
                  </a:lnTo>
                  <a:cubicBezTo>
                    <a:pt x="1094" y="3114"/>
                    <a:pt x="1094" y="3083"/>
                    <a:pt x="1064" y="3022"/>
                  </a:cubicBezTo>
                  <a:cubicBezTo>
                    <a:pt x="1042" y="2978"/>
                    <a:pt x="1003" y="2950"/>
                    <a:pt x="948" y="2950"/>
                  </a:cubicBezTo>
                  <a:cubicBezTo>
                    <a:pt x="928" y="2950"/>
                    <a:pt x="906" y="2954"/>
                    <a:pt x="882" y="2962"/>
                  </a:cubicBezTo>
                  <a:cubicBezTo>
                    <a:pt x="791" y="2992"/>
                    <a:pt x="699" y="3083"/>
                    <a:pt x="669" y="3174"/>
                  </a:cubicBezTo>
                  <a:cubicBezTo>
                    <a:pt x="608" y="3326"/>
                    <a:pt x="578" y="3478"/>
                    <a:pt x="608" y="3630"/>
                  </a:cubicBezTo>
                  <a:cubicBezTo>
                    <a:pt x="608" y="3904"/>
                    <a:pt x="760" y="4147"/>
                    <a:pt x="973" y="4269"/>
                  </a:cubicBezTo>
                  <a:cubicBezTo>
                    <a:pt x="1018" y="4284"/>
                    <a:pt x="1056" y="4292"/>
                    <a:pt x="1094" y="4292"/>
                  </a:cubicBezTo>
                  <a:cubicBezTo>
                    <a:pt x="1132" y="4292"/>
                    <a:pt x="1170" y="4284"/>
                    <a:pt x="1216" y="4269"/>
                  </a:cubicBezTo>
                  <a:cubicBezTo>
                    <a:pt x="1246" y="4238"/>
                    <a:pt x="1277" y="4208"/>
                    <a:pt x="1277" y="4208"/>
                  </a:cubicBezTo>
                  <a:cubicBezTo>
                    <a:pt x="1307" y="4208"/>
                    <a:pt x="1246" y="4238"/>
                    <a:pt x="1186" y="4299"/>
                  </a:cubicBezTo>
                  <a:cubicBezTo>
                    <a:pt x="1125" y="4360"/>
                    <a:pt x="1003" y="4360"/>
                    <a:pt x="912" y="4360"/>
                  </a:cubicBezTo>
                  <a:cubicBezTo>
                    <a:pt x="639" y="4238"/>
                    <a:pt x="456" y="3934"/>
                    <a:pt x="456" y="3630"/>
                  </a:cubicBezTo>
                  <a:cubicBezTo>
                    <a:pt x="456" y="3448"/>
                    <a:pt x="487" y="3296"/>
                    <a:pt x="547" y="3144"/>
                  </a:cubicBezTo>
                  <a:cubicBezTo>
                    <a:pt x="608" y="3022"/>
                    <a:pt x="699" y="2901"/>
                    <a:pt x="851" y="2871"/>
                  </a:cubicBezTo>
                  <a:close/>
                  <a:moveTo>
                    <a:pt x="6687" y="2962"/>
                  </a:moveTo>
                  <a:lnTo>
                    <a:pt x="6687" y="2962"/>
                  </a:lnTo>
                  <a:cubicBezTo>
                    <a:pt x="6870" y="3418"/>
                    <a:pt x="7052" y="3934"/>
                    <a:pt x="7143" y="4451"/>
                  </a:cubicBezTo>
                  <a:cubicBezTo>
                    <a:pt x="7204" y="4633"/>
                    <a:pt x="7234" y="4816"/>
                    <a:pt x="7295" y="5029"/>
                  </a:cubicBezTo>
                  <a:cubicBezTo>
                    <a:pt x="7326" y="5120"/>
                    <a:pt x="7326" y="5211"/>
                    <a:pt x="7295" y="5333"/>
                  </a:cubicBezTo>
                  <a:cubicBezTo>
                    <a:pt x="7265" y="5363"/>
                    <a:pt x="7204" y="5424"/>
                    <a:pt x="7143" y="5424"/>
                  </a:cubicBezTo>
                  <a:lnTo>
                    <a:pt x="7022" y="5424"/>
                  </a:lnTo>
                  <a:cubicBezTo>
                    <a:pt x="6870" y="5424"/>
                    <a:pt x="6718" y="5393"/>
                    <a:pt x="6566" y="5363"/>
                  </a:cubicBezTo>
                  <a:cubicBezTo>
                    <a:pt x="6718" y="5302"/>
                    <a:pt x="6870" y="5302"/>
                    <a:pt x="7022" y="5302"/>
                  </a:cubicBezTo>
                  <a:cubicBezTo>
                    <a:pt x="7113" y="5302"/>
                    <a:pt x="7174" y="5302"/>
                    <a:pt x="7174" y="5272"/>
                  </a:cubicBezTo>
                  <a:cubicBezTo>
                    <a:pt x="7174" y="5211"/>
                    <a:pt x="7174" y="5120"/>
                    <a:pt x="7143" y="5059"/>
                  </a:cubicBezTo>
                  <a:cubicBezTo>
                    <a:pt x="7082" y="4877"/>
                    <a:pt x="7052" y="4664"/>
                    <a:pt x="6991" y="4481"/>
                  </a:cubicBezTo>
                  <a:cubicBezTo>
                    <a:pt x="6839" y="3965"/>
                    <a:pt x="6718" y="3478"/>
                    <a:pt x="6687" y="2962"/>
                  </a:cubicBezTo>
                  <a:close/>
                  <a:moveTo>
                    <a:pt x="5609" y="5515"/>
                  </a:moveTo>
                  <a:cubicBezTo>
                    <a:pt x="5612" y="5515"/>
                    <a:pt x="6477" y="6066"/>
                    <a:pt x="6961" y="6092"/>
                  </a:cubicBezTo>
                  <a:cubicBezTo>
                    <a:pt x="6817" y="6277"/>
                    <a:pt x="6591" y="6378"/>
                    <a:pt x="6356" y="6378"/>
                  </a:cubicBezTo>
                  <a:cubicBezTo>
                    <a:pt x="6243" y="6378"/>
                    <a:pt x="6128" y="6355"/>
                    <a:pt x="6019" y="6305"/>
                  </a:cubicBezTo>
                  <a:cubicBezTo>
                    <a:pt x="5441" y="6032"/>
                    <a:pt x="5654" y="5545"/>
                    <a:pt x="5654" y="5545"/>
                  </a:cubicBezTo>
                  <a:cubicBezTo>
                    <a:pt x="5622" y="5524"/>
                    <a:pt x="5608" y="5515"/>
                    <a:pt x="5609" y="5515"/>
                  </a:cubicBezTo>
                  <a:close/>
                  <a:moveTo>
                    <a:pt x="3175" y="1"/>
                  </a:moveTo>
                  <a:cubicBezTo>
                    <a:pt x="2283" y="1"/>
                    <a:pt x="2310" y="1138"/>
                    <a:pt x="2310" y="1138"/>
                  </a:cubicBezTo>
                  <a:lnTo>
                    <a:pt x="2219" y="4117"/>
                  </a:lnTo>
                  <a:lnTo>
                    <a:pt x="1702" y="4117"/>
                  </a:lnTo>
                  <a:lnTo>
                    <a:pt x="1459" y="2323"/>
                  </a:lnTo>
                  <a:lnTo>
                    <a:pt x="1003" y="2323"/>
                  </a:lnTo>
                  <a:cubicBezTo>
                    <a:pt x="578" y="2384"/>
                    <a:pt x="0" y="2658"/>
                    <a:pt x="31" y="3782"/>
                  </a:cubicBezTo>
                  <a:cubicBezTo>
                    <a:pt x="54" y="4732"/>
                    <a:pt x="606" y="4958"/>
                    <a:pt x="1083" y="4958"/>
                  </a:cubicBezTo>
                  <a:cubicBezTo>
                    <a:pt x="1232" y="4958"/>
                    <a:pt x="1374" y="4936"/>
                    <a:pt x="1490" y="4907"/>
                  </a:cubicBezTo>
                  <a:lnTo>
                    <a:pt x="1490" y="4907"/>
                  </a:lnTo>
                  <a:lnTo>
                    <a:pt x="1307" y="9770"/>
                  </a:lnTo>
                  <a:cubicBezTo>
                    <a:pt x="2341" y="10348"/>
                    <a:pt x="3496" y="10682"/>
                    <a:pt x="4681" y="10743"/>
                  </a:cubicBezTo>
                  <a:cubicBezTo>
                    <a:pt x="5198" y="10743"/>
                    <a:pt x="5684" y="10713"/>
                    <a:pt x="6201" y="10652"/>
                  </a:cubicBezTo>
                  <a:cubicBezTo>
                    <a:pt x="6231" y="10196"/>
                    <a:pt x="6292" y="9649"/>
                    <a:pt x="6323" y="9284"/>
                  </a:cubicBezTo>
                  <a:cubicBezTo>
                    <a:pt x="4316" y="9254"/>
                    <a:pt x="3861" y="7734"/>
                    <a:pt x="3860" y="7734"/>
                  </a:cubicBezTo>
                  <a:lnTo>
                    <a:pt x="3860" y="7734"/>
                  </a:lnTo>
                  <a:cubicBezTo>
                    <a:pt x="4590" y="8311"/>
                    <a:pt x="5471" y="8676"/>
                    <a:pt x="6383" y="8767"/>
                  </a:cubicBezTo>
                  <a:lnTo>
                    <a:pt x="6383" y="8798"/>
                  </a:lnTo>
                  <a:cubicBezTo>
                    <a:pt x="6414" y="8798"/>
                    <a:pt x="8420" y="8676"/>
                    <a:pt x="8663" y="6700"/>
                  </a:cubicBezTo>
                  <a:cubicBezTo>
                    <a:pt x="8815" y="5241"/>
                    <a:pt x="8937" y="2445"/>
                    <a:pt x="8997" y="1016"/>
                  </a:cubicBezTo>
                  <a:lnTo>
                    <a:pt x="8997" y="1016"/>
                  </a:lnTo>
                  <a:cubicBezTo>
                    <a:pt x="8997" y="1016"/>
                    <a:pt x="8967" y="1016"/>
                    <a:pt x="8967" y="1047"/>
                  </a:cubicBezTo>
                  <a:cubicBezTo>
                    <a:pt x="8663" y="1199"/>
                    <a:pt x="8298" y="1260"/>
                    <a:pt x="7964" y="1260"/>
                  </a:cubicBezTo>
                  <a:cubicBezTo>
                    <a:pt x="7801" y="1276"/>
                    <a:pt x="7643" y="1283"/>
                    <a:pt x="7488" y="1283"/>
                  </a:cubicBezTo>
                  <a:cubicBezTo>
                    <a:pt x="5624" y="1283"/>
                    <a:pt x="4354" y="182"/>
                    <a:pt x="3344" y="13"/>
                  </a:cubicBezTo>
                  <a:cubicBezTo>
                    <a:pt x="3284" y="5"/>
                    <a:pt x="3228" y="1"/>
                    <a:pt x="3175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1283725" y="3271200"/>
              <a:ext cx="16750" cy="14600"/>
            </a:xfrm>
            <a:custGeom>
              <a:avLst/>
              <a:gdLst/>
              <a:ahLst/>
              <a:cxnLst/>
              <a:rect l="l" t="t" r="r" b="b"/>
              <a:pathLst>
                <a:path w="670" h="584" extrusionOk="0">
                  <a:moveTo>
                    <a:pt x="335" y="0"/>
                  </a:moveTo>
                  <a:cubicBezTo>
                    <a:pt x="271" y="0"/>
                    <a:pt x="206" y="25"/>
                    <a:pt x="152" y="78"/>
                  </a:cubicBezTo>
                  <a:cubicBezTo>
                    <a:pt x="31" y="169"/>
                    <a:pt x="0" y="382"/>
                    <a:pt x="122" y="503"/>
                  </a:cubicBezTo>
                  <a:cubicBezTo>
                    <a:pt x="171" y="552"/>
                    <a:pt x="246" y="584"/>
                    <a:pt x="324" y="584"/>
                  </a:cubicBezTo>
                  <a:cubicBezTo>
                    <a:pt x="391" y="584"/>
                    <a:pt x="461" y="560"/>
                    <a:pt x="517" y="503"/>
                  </a:cubicBezTo>
                  <a:cubicBezTo>
                    <a:pt x="639" y="412"/>
                    <a:pt x="669" y="230"/>
                    <a:pt x="548" y="108"/>
                  </a:cubicBezTo>
                  <a:cubicBezTo>
                    <a:pt x="496" y="40"/>
                    <a:pt x="416" y="0"/>
                    <a:pt x="3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1274600" y="3264675"/>
              <a:ext cx="26625" cy="8575"/>
            </a:xfrm>
            <a:custGeom>
              <a:avLst/>
              <a:gdLst/>
              <a:ahLst/>
              <a:cxnLst/>
              <a:rect l="l" t="t" r="r" b="b"/>
              <a:pathLst>
                <a:path w="1065" h="343" extrusionOk="0">
                  <a:moveTo>
                    <a:pt x="474" y="1"/>
                  </a:moveTo>
                  <a:cubicBezTo>
                    <a:pt x="356" y="1"/>
                    <a:pt x="236" y="32"/>
                    <a:pt x="122" y="96"/>
                  </a:cubicBezTo>
                  <a:cubicBezTo>
                    <a:pt x="31" y="157"/>
                    <a:pt x="1" y="217"/>
                    <a:pt x="1" y="217"/>
                  </a:cubicBezTo>
                  <a:cubicBezTo>
                    <a:pt x="4" y="221"/>
                    <a:pt x="10" y="222"/>
                    <a:pt x="18" y="222"/>
                  </a:cubicBezTo>
                  <a:cubicBezTo>
                    <a:pt x="66" y="222"/>
                    <a:pt x="192" y="170"/>
                    <a:pt x="358" y="170"/>
                  </a:cubicBezTo>
                  <a:cubicBezTo>
                    <a:pt x="408" y="170"/>
                    <a:pt x="461" y="174"/>
                    <a:pt x="517" y="187"/>
                  </a:cubicBezTo>
                  <a:cubicBezTo>
                    <a:pt x="766" y="215"/>
                    <a:pt x="940" y="343"/>
                    <a:pt x="992" y="343"/>
                  </a:cubicBezTo>
                  <a:cubicBezTo>
                    <a:pt x="997" y="343"/>
                    <a:pt x="1001" y="342"/>
                    <a:pt x="1004" y="339"/>
                  </a:cubicBezTo>
                  <a:cubicBezTo>
                    <a:pt x="1065" y="308"/>
                    <a:pt x="1004" y="278"/>
                    <a:pt x="943" y="187"/>
                  </a:cubicBezTo>
                  <a:cubicBezTo>
                    <a:pt x="801" y="63"/>
                    <a:pt x="639" y="1"/>
                    <a:pt x="4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1206400" y="3269225"/>
              <a:ext cx="18850" cy="14625"/>
            </a:xfrm>
            <a:custGeom>
              <a:avLst/>
              <a:gdLst/>
              <a:ahLst/>
              <a:cxnLst/>
              <a:rect l="l" t="t" r="r" b="b"/>
              <a:pathLst>
                <a:path w="754" h="585" extrusionOk="0">
                  <a:moveTo>
                    <a:pt x="352" y="1"/>
                  </a:moveTo>
                  <a:cubicBezTo>
                    <a:pt x="269" y="1"/>
                    <a:pt x="194" y="31"/>
                    <a:pt x="145" y="96"/>
                  </a:cubicBezTo>
                  <a:cubicBezTo>
                    <a:pt x="0" y="299"/>
                    <a:pt x="132" y="585"/>
                    <a:pt x="381" y="585"/>
                  </a:cubicBezTo>
                  <a:cubicBezTo>
                    <a:pt x="393" y="585"/>
                    <a:pt x="406" y="584"/>
                    <a:pt x="419" y="582"/>
                  </a:cubicBezTo>
                  <a:cubicBezTo>
                    <a:pt x="662" y="552"/>
                    <a:pt x="753" y="218"/>
                    <a:pt x="571" y="66"/>
                  </a:cubicBezTo>
                  <a:cubicBezTo>
                    <a:pt x="500" y="23"/>
                    <a:pt x="423" y="1"/>
                    <a:pt x="3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1199375" y="3262400"/>
              <a:ext cx="25100" cy="8800"/>
            </a:xfrm>
            <a:custGeom>
              <a:avLst/>
              <a:gdLst/>
              <a:ahLst/>
              <a:cxnLst/>
              <a:rect l="l" t="t" r="r" b="b"/>
              <a:pathLst>
                <a:path w="1004" h="352" extrusionOk="0">
                  <a:moveTo>
                    <a:pt x="483" y="1"/>
                  </a:moveTo>
                  <a:cubicBezTo>
                    <a:pt x="361" y="1"/>
                    <a:pt x="236" y="32"/>
                    <a:pt x="122" y="96"/>
                  </a:cubicBezTo>
                  <a:cubicBezTo>
                    <a:pt x="31" y="156"/>
                    <a:pt x="1" y="217"/>
                    <a:pt x="1" y="217"/>
                  </a:cubicBezTo>
                  <a:cubicBezTo>
                    <a:pt x="5" y="222"/>
                    <a:pt x="13" y="223"/>
                    <a:pt x="25" y="223"/>
                  </a:cubicBezTo>
                  <a:cubicBezTo>
                    <a:pt x="83" y="223"/>
                    <a:pt x="222" y="180"/>
                    <a:pt x="401" y="180"/>
                  </a:cubicBezTo>
                  <a:cubicBezTo>
                    <a:pt x="438" y="180"/>
                    <a:pt x="477" y="182"/>
                    <a:pt x="517" y="187"/>
                  </a:cubicBezTo>
                  <a:cubicBezTo>
                    <a:pt x="752" y="213"/>
                    <a:pt x="920" y="351"/>
                    <a:pt x="982" y="351"/>
                  </a:cubicBezTo>
                  <a:cubicBezTo>
                    <a:pt x="992" y="351"/>
                    <a:pt x="999" y="347"/>
                    <a:pt x="1004" y="339"/>
                  </a:cubicBezTo>
                  <a:cubicBezTo>
                    <a:pt x="1004" y="339"/>
                    <a:pt x="1004" y="278"/>
                    <a:pt x="943" y="187"/>
                  </a:cubicBezTo>
                  <a:cubicBezTo>
                    <a:pt x="819" y="63"/>
                    <a:pt x="653" y="1"/>
                    <a:pt x="4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1245725" y="3270850"/>
              <a:ext cx="19025" cy="61575"/>
            </a:xfrm>
            <a:custGeom>
              <a:avLst/>
              <a:gdLst/>
              <a:ahLst/>
              <a:cxnLst/>
              <a:rect l="l" t="t" r="r" b="b"/>
              <a:pathLst>
                <a:path w="761" h="2463" extrusionOk="0">
                  <a:moveTo>
                    <a:pt x="122" y="1"/>
                  </a:moveTo>
                  <a:lnTo>
                    <a:pt x="122" y="1"/>
                  </a:lnTo>
                  <a:cubicBezTo>
                    <a:pt x="183" y="517"/>
                    <a:pt x="274" y="1004"/>
                    <a:pt x="426" y="1520"/>
                  </a:cubicBezTo>
                  <a:cubicBezTo>
                    <a:pt x="487" y="1703"/>
                    <a:pt x="517" y="1916"/>
                    <a:pt x="578" y="2098"/>
                  </a:cubicBezTo>
                  <a:cubicBezTo>
                    <a:pt x="609" y="2159"/>
                    <a:pt x="609" y="2250"/>
                    <a:pt x="609" y="2311"/>
                  </a:cubicBezTo>
                  <a:cubicBezTo>
                    <a:pt x="609" y="2341"/>
                    <a:pt x="548" y="2341"/>
                    <a:pt x="457" y="2341"/>
                  </a:cubicBezTo>
                  <a:cubicBezTo>
                    <a:pt x="305" y="2341"/>
                    <a:pt x="153" y="2341"/>
                    <a:pt x="1" y="2402"/>
                  </a:cubicBezTo>
                  <a:cubicBezTo>
                    <a:pt x="153" y="2432"/>
                    <a:pt x="305" y="2463"/>
                    <a:pt x="457" y="2463"/>
                  </a:cubicBezTo>
                  <a:lnTo>
                    <a:pt x="578" y="2463"/>
                  </a:lnTo>
                  <a:cubicBezTo>
                    <a:pt x="639" y="2463"/>
                    <a:pt x="700" y="2402"/>
                    <a:pt x="730" y="2372"/>
                  </a:cubicBezTo>
                  <a:cubicBezTo>
                    <a:pt x="761" y="2250"/>
                    <a:pt x="761" y="2159"/>
                    <a:pt x="730" y="2068"/>
                  </a:cubicBezTo>
                  <a:cubicBezTo>
                    <a:pt x="669" y="1855"/>
                    <a:pt x="639" y="1672"/>
                    <a:pt x="578" y="1460"/>
                  </a:cubicBezTo>
                  <a:cubicBezTo>
                    <a:pt x="487" y="973"/>
                    <a:pt x="335" y="457"/>
                    <a:pt x="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1218375" y="3335225"/>
              <a:ext cx="37250" cy="21825"/>
            </a:xfrm>
            <a:custGeom>
              <a:avLst/>
              <a:gdLst/>
              <a:ahLst/>
              <a:cxnLst/>
              <a:rect l="l" t="t" r="r" b="b"/>
              <a:pathLst>
                <a:path w="1490" h="873" extrusionOk="0">
                  <a:moveTo>
                    <a:pt x="147" y="1"/>
                  </a:moveTo>
                  <a:cubicBezTo>
                    <a:pt x="141" y="1"/>
                    <a:pt x="152" y="13"/>
                    <a:pt x="183" y="40"/>
                  </a:cubicBezTo>
                  <a:cubicBezTo>
                    <a:pt x="183" y="40"/>
                    <a:pt x="0" y="496"/>
                    <a:pt x="578" y="800"/>
                  </a:cubicBezTo>
                  <a:cubicBezTo>
                    <a:pt x="677" y="849"/>
                    <a:pt x="786" y="873"/>
                    <a:pt x="895" y="873"/>
                  </a:cubicBezTo>
                  <a:cubicBezTo>
                    <a:pt x="1120" y="873"/>
                    <a:pt x="1346" y="771"/>
                    <a:pt x="1490" y="587"/>
                  </a:cubicBezTo>
                  <a:cubicBezTo>
                    <a:pt x="1012" y="560"/>
                    <a:pt x="187" y="1"/>
                    <a:pt x="1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1178850" y="3390150"/>
              <a:ext cx="62350" cy="38025"/>
            </a:xfrm>
            <a:custGeom>
              <a:avLst/>
              <a:gdLst/>
              <a:ahLst/>
              <a:cxnLst/>
              <a:rect l="l" t="t" r="r" b="b"/>
              <a:pathLst>
                <a:path w="2494" h="1521" extrusionOk="0">
                  <a:moveTo>
                    <a:pt x="1" y="1"/>
                  </a:moveTo>
                  <a:cubicBezTo>
                    <a:pt x="1" y="1"/>
                    <a:pt x="457" y="1490"/>
                    <a:pt x="2463" y="1521"/>
                  </a:cubicBezTo>
                  <a:lnTo>
                    <a:pt x="2493" y="1034"/>
                  </a:lnTo>
                  <a:lnTo>
                    <a:pt x="2493" y="1004"/>
                  </a:lnTo>
                  <a:cubicBezTo>
                    <a:pt x="1581" y="913"/>
                    <a:pt x="700" y="578"/>
                    <a:pt x="1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1098300" y="3107175"/>
              <a:ext cx="224750" cy="191825"/>
            </a:xfrm>
            <a:custGeom>
              <a:avLst/>
              <a:gdLst/>
              <a:ahLst/>
              <a:cxnLst/>
              <a:rect l="l" t="t" r="r" b="b"/>
              <a:pathLst>
                <a:path w="8990" h="7673" extrusionOk="0">
                  <a:moveTo>
                    <a:pt x="7750" y="0"/>
                  </a:moveTo>
                  <a:cubicBezTo>
                    <a:pt x="7630" y="0"/>
                    <a:pt x="7509" y="25"/>
                    <a:pt x="7387" y="73"/>
                  </a:cubicBezTo>
                  <a:cubicBezTo>
                    <a:pt x="6962" y="256"/>
                    <a:pt x="6597" y="590"/>
                    <a:pt x="6171" y="712"/>
                  </a:cubicBezTo>
                  <a:cubicBezTo>
                    <a:pt x="5920" y="762"/>
                    <a:pt x="5660" y="785"/>
                    <a:pt x="5401" y="785"/>
                  </a:cubicBezTo>
                  <a:cubicBezTo>
                    <a:pt x="5189" y="785"/>
                    <a:pt x="4978" y="769"/>
                    <a:pt x="4773" y="742"/>
                  </a:cubicBezTo>
                  <a:cubicBezTo>
                    <a:pt x="4256" y="742"/>
                    <a:pt x="3740" y="864"/>
                    <a:pt x="3314" y="1168"/>
                  </a:cubicBezTo>
                  <a:cubicBezTo>
                    <a:pt x="2889" y="1472"/>
                    <a:pt x="2615" y="1958"/>
                    <a:pt x="2615" y="2475"/>
                  </a:cubicBezTo>
                  <a:cubicBezTo>
                    <a:pt x="2350" y="2438"/>
                    <a:pt x="2074" y="2407"/>
                    <a:pt x="1807" y="2407"/>
                  </a:cubicBezTo>
                  <a:cubicBezTo>
                    <a:pt x="1401" y="2407"/>
                    <a:pt x="1012" y="2480"/>
                    <a:pt x="700" y="2718"/>
                  </a:cubicBezTo>
                  <a:cubicBezTo>
                    <a:pt x="274" y="3083"/>
                    <a:pt x="1" y="3599"/>
                    <a:pt x="1" y="4177"/>
                  </a:cubicBezTo>
                  <a:cubicBezTo>
                    <a:pt x="31" y="4724"/>
                    <a:pt x="123" y="5271"/>
                    <a:pt x="305" y="5788"/>
                  </a:cubicBezTo>
                  <a:cubicBezTo>
                    <a:pt x="335" y="5818"/>
                    <a:pt x="335" y="5849"/>
                    <a:pt x="335" y="5879"/>
                  </a:cubicBezTo>
                  <a:lnTo>
                    <a:pt x="791" y="5879"/>
                  </a:lnTo>
                  <a:lnTo>
                    <a:pt x="1034" y="7672"/>
                  </a:lnTo>
                  <a:lnTo>
                    <a:pt x="1551" y="7672"/>
                  </a:lnTo>
                  <a:lnTo>
                    <a:pt x="1642" y="4694"/>
                  </a:lnTo>
                  <a:cubicBezTo>
                    <a:pt x="1642" y="4694"/>
                    <a:pt x="1615" y="3586"/>
                    <a:pt x="2503" y="3586"/>
                  </a:cubicBezTo>
                  <a:cubicBezTo>
                    <a:pt x="2557" y="3586"/>
                    <a:pt x="2615" y="3591"/>
                    <a:pt x="2676" y="3599"/>
                  </a:cubicBezTo>
                  <a:cubicBezTo>
                    <a:pt x="3688" y="3740"/>
                    <a:pt x="4960" y="4869"/>
                    <a:pt x="6830" y="4869"/>
                  </a:cubicBezTo>
                  <a:cubicBezTo>
                    <a:pt x="6981" y="4869"/>
                    <a:pt x="7136" y="4861"/>
                    <a:pt x="7296" y="4846"/>
                  </a:cubicBezTo>
                  <a:cubicBezTo>
                    <a:pt x="7630" y="4846"/>
                    <a:pt x="7995" y="4754"/>
                    <a:pt x="8299" y="4602"/>
                  </a:cubicBezTo>
                  <a:cubicBezTo>
                    <a:pt x="8299" y="4602"/>
                    <a:pt x="8329" y="4572"/>
                    <a:pt x="8329" y="4572"/>
                  </a:cubicBezTo>
                  <a:cubicBezTo>
                    <a:pt x="8603" y="4390"/>
                    <a:pt x="8785" y="4086"/>
                    <a:pt x="8785" y="3751"/>
                  </a:cubicBezTo>
                  <a:cubicBezTo>
                    <a:pt x="8758" y="3421"/>
                    <a:pt x="8506" y="3166"/>
                    <a:pt x="8188" y="3143"/>
                  </a:cubicBezTo>
                  <a:lnTo>
                    <a:pt x="8188" y="3143"/>
                  </a:lnTo>
                  <a:cubicBezTo>
                    <a:pt x="8653" y="3109"/>
                    <a:pt x="8990" y="2655"/>
                    <a:pt x="8876" y="2201"/>
                  </a:cubicBezTo>
                  <a:cubicBezTo>
                    <a:pt x="8789" y="1829"/>
                    <a:pt x="8465" y="1614"/>
                    <a:pt x="8131" y="1614"/>
                  </a:cubicBezTo>
                  <a:cubicBezTo>
                    <a:pt x="8002" y="1614"/>
                    <a:pt x="7871" y="1647"/>
                    <a:pt x="7752" y="1715"/>
                  </a:cubicBezTo>
                  <a:cubicBezTo>
                    <a:pt x="7995" y="1532"/>
                    <a:pt x="8208" y="1320"/>
                    <a:pt x="8360" y="1046"/>
                  </a:cubicBezTo>
                  <a:cubicBezTo>
                    <a:pt x="8512" y="742"/>
                    <a:pt x="8481" y="408"/>
                    <a:pt x="8269" y="165"/>
                  </a:cubicBezTo>
                  <a:cubicBezTo>
                    <a:pt x="8104" y="55"/>
                    <a:pt x="7929" y="0"/>
                    <a:pt x="77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1092225" y="3268250"/>
              <a:ext cx="19800" cy="37150"/>
            </a:xfrm>
            <a:custGeom>
              <a:avLst/>
              <a:gdLst/>
              <a:ahLst/>
              <a:cxnLst/>
              <a:rect l="l" t="t" r="r" b="b"/>
              <a:pathLst>
                <a:path w="792" h="1486" extrusionOk="0">
                  <a:moveTo>
                    <a:pt x="449" y="1"/>
                  </a:moveTo>
                  <a:cubicBezTo>
                    <a:pt x="432" y="1"/>
                    <a:pt x="414" y="5"/>
                    <a:pt x="396" y="14"/>
                  </a:cubicBezTo>
                  <a:cubicBezTo>
                    <a:pt x="244" y="44"/>
                    <a:pt x="122" y="135"/>
                    <a:pt x="92" y="287"/>
                  </a:cubicBezTo>
                  <a:cubicBezTo>
                    <a:pt x="31" y="439"/>
                    <a:pt x="1" y="591"/>
                    <a:pt x="1" y="773"/>
                  </a:cubicBezTo>
                  <a:cubicBezTo>
                    <a:pt x="1" y="1077"/>
                    <a:pt x="183" y="1351"/>
                    <a:pt x="457" y="1473"/>
                  </a:cubicBezTo>
                  <a:cubicBezTo>
                    <a:pt x="483" y="1481"/>
                    <a:pt x="510" y="1485"/>
                    <a:pt x="537" y="1485"/>
                  </a:cubicBezTo>
                  <a:cubicBezTo>
                    <a:pt x="601" y="1485"/>
                    <a:pt x="666" y="1464"/>
                    <a:pt x="730" y="1442"/>
                  </a:cubicBezTo>
                  <a:cubicBezTo>
                    <a:pt x="790" y="1383"/>
                    <a:pt x="791" y="1352"/>
                    <a:pt x="791" y="1351"/>
                  </a:cubicBezTo>
                  <a:lnTo>
                    <a:pt x="791" y="1351"/>
                  </a:lnTo>
                  <a:cubicBezTo>
                    <a:pt x="791" y="1352"/>
                    <a:pt x="790" y="1382"/>
                    <a:pt x="730" y="1412"/>
                  </a:cubicBezTo>
                  <a:cubicBezTo>
                    <a:pt x="700" y="1427"/>
                    <a:pt x="662" y="1435"/>
                    <a:pt x="624" y="1435"/>
                  </a:cubicBezTo>
                  <a:cubicBezTo>
                    <a:pt x="586" y="1435"/>
                    <a:pt x="548" y="1427"/>
                    <a:pt x="517" y="1412"/>
                  </a:cubicBezTo>
                  <a:cubicBezTo>
                    <a:pt x="274" y="1260"/>
                    <a:pt x="153" y="1017"/>
                    <a:pt x="153" y="743"/>
                  </a:cubicBezTo>
                  <a:cubicBezTo>
                    <a:pt x="122" y="591"/>
                    <a:pt x="153" y="469"/>
                    <a:pt x="214" y="317"/>
                  </a:cubicBezTo>
                  <a:cubicBezTo>
                    <a:pt x="244" y="226"/>
                    <a:pt x="305" y="135"/>
                    <a:pt x="426" y="74"/>
                  </a:cubicBezTo>
                  <a:cubicBezTo>
                    <a:pt x="487" y="74"/>
                    <a:pt x="578" y="105"/>
                    <a:pt x="609" y="165"/>
                  </a:cubicBezTo>
                  <a:cubicBezTo>
                    <a:pt x="639" y="226"/>
                    <a:pt x="609" y="257"/>
                    <a:pt x="639" y="257"/>
                  </a:cubicBezTo>
                  <a:cubicBezTo>
                    <a:pt x="639" y="257"/>
                    <a:pt x="669" y="226"/>
                    <a:pt x="639" y="135"/>
                  </a:cubicBezTo>
                  <a:cubicBezTo>
                    <a:pt x="609" y="105"/>
                    <a:pt x="578" y="74"/>
                    <a:pt x="548" y="44"/>
                  </a:cubicBezTo>
                  <a:cubicBezTo>
                    <a:pt x="526" y="22"/>
                    <a:pt x="490" y="1"/>
                    <a:pt x="449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3"/>
            <p:cNvSpPr/>
            <p:nvPr/>
          </p:nvSpPr>
          <p:spPr>
            <a:xfrm>
              <a:off x="1248775" y="2934225"/>
              <a:ext cx="267500" cy="626975"/>
            </a:xfrm>
            <a:custGeom>
              <a:avLst/>
              <a:gdLst/>
              <a:ahLst/>
              <a:cxnLst/>
              <a:rect l="l" t="t" r="r" b="b"/>
              <a:pathLst>
                <a:path w="10700" h="25079" extrusionOk="0">
                  <a:moveTo>
                    <a:pt x="4803" y="0"/>
                  </a:moveTo>
                  <a:lnTo>
                    <a:pt x="4043" y="943"/>
                  </a:lnTo>
                  <a:cubicBezTo>
                    <a:pt x="0" y="5988"/>
                    <a:pt x="1429" y="16080"/>
                    <a:pt x="2219" y="20122"/>
                  </a:cubicBezTo>
                  <a:lnTo>
                    <a:pt x="2645" y="22341"/>
                  </a:lnTo>
                  <a:cubicBezTo>
                    <a:pt x="2645" y="22341"/>
                    <a:pt x="2979" y="24773"/>
                    <a:pt x="3313" y="24894"/>
                  </a:cubicBezTo>
                  <a:cubicBezTo>
                    <a:pt x="3366" y="24921"/>
                    <a:pt x="3415" y="24931"/>
                    <a:pt x="3459" y="24931"/>
                  </a:cubicBezTo>
                  <a:cubicBezTo>
                    <a:pt x="3675" y="24931"/>
                    <a:pt x="3800" y="24682"/>
                    <a:pt x="3800" y="24682"/>
                  </a:cubicBezTo>
                  <a:cubicBezTo>
                    <a:pt x="3800" y="24682"/>
                    <a:pt x="4111" y="25078"/>
                    <a:pt x="4379" y="25078"/>
                  </a:cubicBezTo>
                  <a:cubicBezTo>
                    <a:pt x="4389" y="25078"/>
                    <a:pt x="4398" y="25078"/>
                    <a:pt x="4408" y="25077"/>
                  </a:cubicBezTo>
                  <a:cubicBezTo>
                    <a:pt x="4772" y="25016"/>
                    <a:pt x="4924" y="24378"/>
                    <a:pt x="4924" y="24378"/>
                  </a:cubicBezTo>
                  <a:cubicBezTo>
                    <a:pt x="4924" y="24378"/>
                    <a:pt x="5259" y="24894"/>
                    <a:pt x="5563" y="24894"/>
                  </a:cubicBezTo>
                  <a:cubicBezTo>
                    <a:pt x="5927" y="24894"/>
                    <a:pt x="6019" y="24287"/>
                    <a:pt x="6019" y="24287"/>
                  </a:cubicBezTo>
                  <a:cubicBezTo>
                    <a:pt x="6201" y="24590"/>
                    <a:pt x="6535" y="24803"/>
                    <a:pt x="6900" y="24803"/>
                  </a:cubicBezTo>
                  <a:cubicBezTo>
                    <a:pt x="7143" y="24773"/>
                    <a:pt x="7356" y="24590"/>
                    <a:pt x="7417" y="24347"/>
                  </a:cubicBezTo>
                  <a:cubicBezTo>
                    <a:pt x="7417" y="24347"/>
                    <a:pt x="6900" y="22068"/>
                    <a:pt x="7204" y="21855"/>
                  </a:cubicBezTo>
                  <a:cubicBezTo>
                    <a:pt x="7271" y="21802"/>
                    <a:pt x="7344" y="21780"/>
                    <a:pt x="7421" y="21780"/>
                  </a:cubicBezTo>
                  <a:cubicBezTo>
                    <a:pt x="7694" y="21780"/>
                    <a:pt x="8004" y="22051"/>
                    <a:pt x="8146" y="22098"/>
                  </a:cubicBezTo>
                  <a:cubicBezTo>
                    <a:pt x="8306" y="22166"/>
                    <a:pt x="8996" y="22457"/>
                    <a:pt x="9574" y="22457"/>
                  </a:cubicBezTo>
                  <a:cubicBezTo>
                    <a:pt x="9767" y="22457"/>
                    <a:pt x="9947" y="22425"/>
                    <a:pt x="10092" y="22341"/>
                  </a:cubicBezTo>
                  <a:cubicBezTo>
                    <a:pt x="10700" y="22037"/>
                    <a:pt x="9697" y="21916"/>
                    <a:pt x="8937" y="21460"/>
                  </a:cubicBezTo>
                  <a:cubicBezTo>
                    <a:pt x="8177" y="20973"/>
                    <a:pt x="7234" y="20335"/>
                    <a:pt x="7174" y="19940"/>
                  </a:cubicBezTo>
                  <a:lnTo>
                    <a:pt x="7052" y="19271"/>
                  </a:lnTo>
                  <a:cubicBezTo>
                    <a:pt x="6657" y="16627"/>
                    <a:pt x="6353" y="10487"/>
                    <a:pt x="6809" y="6900"/>
                  </a:cubicBezTo>
                  <a:cubicBezTo>
                    <a:pt x="6870" y="6505"/>
                    <a:pt x="8116" y="5077"/>
                    <a:pt x="9545" y="3526"/>
                  </a:cubicBezTo>
                  <a:lnTo>
                    <a:pt x="4803" y="0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26318EF8-A19D-0C03-44E7-C98B46ACF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29" y="3012789"/>
            <a:ext cx="2447269" cy="15570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A5A719EB-67E7-D56B-E2B3-21825528E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33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353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B67DB0-B2E6-1FA1-2C22-E13F8F088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800" y="729094"/>
            <a:ext cx="4982400" cy="841800"/>
          </a:xfrm>
        </p:spPr>
        <p:txBody>
          <a:bodyPr/>
          <a:lstStyle/>
          <a:p>
            <a:r>
              <a:rPr lang="es-419" dirty="0"/>
              <a:t>Ficha técnica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BBD2B96-EBF9-0844-5366-84776CD192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800" y="1570894"/>
            <a:ext cx="4982400" cy="2944662"/>
          </a:xfrm>
        </p:spPr>
        <p:txBody>
          <a:bodyPr/>
          <a:lstStyle/>
          <a:p>
            <a:pPr marL="114300" indent="0"/>
            <a:r>
              <a:rPr lang="es-419" b="1" dirty="0"/>
              <a:t>Producto: </a:t>
            </a:r>
            <a:r>
              <a:rPr lang="es-419" dirty="0"/>
              <a:t>App </a:t>
            </a:r>
            <a:r>
              <a:rPr lang="es-419" dirty="0" err="1"/>
              <a:t>DepGirPro</a:t>
            </a:r>
            <a:r>
              <a:rPr lang="es-419" dirty="0"/>
              <a:t>.</a:t>
            </a:r>
          </a:p>
          <a:p>
            <a:pPr marL="114300" indent="0"/>
            <a:r>
              <a:rPr lang="es-419" b="1" dirty="0"/>
              <a:t>Tipo: </a:t>
            </a:r>
            <a:r>
              <a:rPr lang="es-419" dirty="0"/>
              <a:t>Aplicación hibrida – MVP.</a:t>
            </a:r>
          </a:p>
          <a:p>
            <a:pPr marL="114300" indent="0"/>
            <a:r>
              <a:rPr lang="es-419" b="1" dirty="0"/>
              <a:t>Versión: </a:t>
            </a:r>
            <a:r>
              <a:rPr lang="es-419" dirty="0"/>
              <a:t>Beta Reléase 1.</a:t>
            </a:r>
          </a:p>
          <a:p>
            <a:pPr marL="114300" indent="0"/>
            <a:r>
              <a:rPr lang="es-419" b="1" dirty="0" err="1"/>
              <a:t>Frontend</a:t>
            </a:r>
            <a:r>
              <a:rPr lang="es-419" b="1" dirty="0"/>
              <a:t>: </a:t>
            </a:r>
            <a:r>
              <a:rPr lang="es-419" dirty="0"/>
              <a:t>Angular 15.</a:t>
            </a:r>
          </a:p>
          <a:p>
            <a:pPr marL="114300" indent="0"/>
            <a:r>
              <a:rPr lang="es-419" b="1" dirty="0"/>
              <a:t>Maquetado: </a:t>
            </a:r>
            <a:r>
              <a:rPr lang="es-419" dirty="0"/>
              <a:t>HTML5, Bootstrap.</a:t>
            </a:r>
          </a:p>
          <a:p>
            <a:pPr marL="114300" indent="0"/>
            <a:r>
              <a:rPr lang="es-419" b="1" dirty="0" err="1"/>
              <a:t>Backend</a:t>
            </a:r>
            <a:r>
              <a:rPr lang="es-419" b="1" dirty="0"/>
              <a:t>: </a:t>
            </a:r>
            <a:r>
              <a:rPr lang="es-419" dirty="0"/>
              <a:t>Java Spring </a:t>
            </a:r>
            <a:r>
              <a:rPr lang="es-419" dirty="0" err="1"/>
              <a:t>Boot</a:t>
            </a:r>
            <a:r>
              <a:rPr lang="es-419" dirty="0"/>
              <a:t>.</a:t>
            </a:r>
          </a:p>
          <a:p>
            <a:pPr marL="114300" indent="0"/>
            <a:r>
              <a:rPr lang="es-419" b="1" dirty="0"/>
              <a:t>Arquitectura: </a:t>
            </a:r>
            <a:r>
              <a:rPr lang="es-419" dirty="0"/>
              <a:t>MVC – Microservicios.</a:t>
            </a:r>
          </a:p>
          <a:p>
            <a:pPr marL="114300" indent="0"/>
            <a:r>
              <a:rPr lang="es-419" b="1" dirty="0"/>
              <a:t>Servidor:</a:t>
            </a:r>
            <a:r>
              <a:rPr lang="es-419" dirty="0"/>
              <a:t> Tomcat 9 – </a:t>
            </a:r>
            <a:r>
              <a:rPr lang="es-419" dirty="0" err="1"/>
              <a:t>Jboss</a:t>
            </a:r>
            <a:r>
              <a:rPr lang="es-419" dirty="0"/>
              <a:t>.</a:t>
            </a:r>
          </a:p>
          <a:p>
            <a:pPr marL="114300" indent="0"/>
            <a:r>
              <a:rPr lang="es-419" b="1" dirty="0"/>
              <a:t>Motor BD: </a:t>
            </a:r>
            <a:r>
              <a:rPr lang="es-419" dirty="0" err="1"/>
              <a:t>MariaDB</a:t>
            </a:r>
            <a:r>
              <a:rPr lang="es-419" dirty="0"/>
              <a:t>.</a:t>
            </a:r>
          </a:p>
          <a:p>
            <a:pPr marL="114300" indent="0"/>
            <a:r>
              <a:rPr lang="es-419" b="1" dirty="0"/>
              <a:t>Versionamiento: </a:t>
            </a:r>
            <a:r>
              <a:rPr lang="es-419" dirty="0"/>
              <a:t>Git – </a:t>
            </a:r>
            <a:r>
              <a:rPr lang="es-419" dirty="0" err="1"/>
              <a:t>Github</a:t>
            </a:r>
            <a:r>
              <a:rPr lang="es-419" dirty="0"/>
              <a:t>. </a:t>
            </a:r>
          </a:p>
          <a:p>
            <a:pPr marL="114300" indent="0"/>
            <a:r>
              <a:rPr lang="es-419" b="1" dirty="0" err="1"/>
              <a:t>Devops</a:t>
            </a:r>
            <a:r>
              <a:rPr lang="es-419" b="1" dirty="0"/>
              <a:t>: </a:t>
            </a:r>
            <a:r>
              <a:rPr lang="es-419" dirty="0"/>
              <a:t>Jira.</a:t>
            </a:r>
          </a:p>
          <a:p>
            <a:pPr marL="114300" indent="0"/>
            <a:r>
              <a:rPr lang="es-419" b="1" dirty="0"/>
              <a:t>Sistemas Operativos: </a:t>
            </a:r>
            <a:r>
              <a:rPr lang="es-419" dirty="0"/>
              <a:t>IOS, Android, Web.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020A41EA-1CB3-9EC0-2580-C0857034FE8D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5" name="Imagen 4" descr="Logotipo">
            <a:extLst>
              <a:ext uri="{FF2B5EF4-FFF2-40B4-BE49-F238E27FC236}">
                <a16:creationId xmlns:a16="http://schemas.microsoft.com/office/drawing/2014/main" id="{212FE20B-89BD-3845-D9B2-5F195EA29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  <p:pic>
        <p:nvPicPr>
          <p:cNvPr id="6" name="GirarPro App">
            <a:hlinkClick r:id="" action="ppaction://media"/>
            <a:extLst>
              <a:ext uri="{FF2B5EF4-FFF2-40B4-BE49-F238E27FC236}">
                <a16:creationId xmlns:a16="http://schemas.microsoft.com/office/drawing/2014/main" id="{1EA80E23-9A84-3535-89AC-2E6C9376E9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1" y="854125"/>
            <a:ext cx="2060120" cy="3661431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8013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50"/>
          <p:cNvSpPr txBox="1">
            <a:spLocks noGrp="1"/>
          </p:cNvSpPr>
          <p:nvPr>
            <p:ph type="title"/>
          </p:nvPr>
        </p:nvSpPr>
        <p:spPr>
          <a:xfrm>
            <a:off x="311663" y="31910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Mockups Release 1.</a:t>
            </a:r>
            <a:endParaRPr dirty="0"/>
          </a:p>
        </p:txBody>
      </p:sp>
      <p:sp>
        <p:nvSpPr>
          <p:cNvPr id="1175" name="Google Shape;1175;p50"/>
          <p:cNvSpPr/>
          <p:nvPr/>
        </p:nvSpPr>
        <p:spPr>
          <a:xfrm>
            <a:off x="5189825" y="4098999"/>
            <a:ext cx="185861" cy="185490"/>
          </a:xfrm>
          <a:custGeom>
            <a:avLst/>
            <a:gdLst/>
            <a:ahLst/>
            <a:cxnLst/>
            <a:rect l="l" t="t" r="r" b="b"/>
            <a:pathLst>
              <a:path w="13770" h="13740" extrusionOk="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50"/>
          <p:cNvSpPr/>
          <p:nvPr/>
        </p:nvSpPr>
        <p:spPr>
          <a:xfrm>
            <a:off x="936875" y="1417825"/>
            <a:ext cx="473100" cy="4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50"/>
          <p:cNvSpPr/>
          <p:nvPr/>
        </p:nvSpPr>
        <p:spPr>
          <a:xfrm>
            <a:off x="8044700" y="2958275"/>
            <a:ext cx="272100" cy="27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1" name="Google Shape;1181;p50"/>
          <p:cNvGrpSpPr/>
          <p:nvPr/>
        </p:nvGrpSpPr>
        <p:grpSpPr>
          <a:xfrm>
            <a:off x="7791818" y="4157371"/>
            <a:ext cx="666389" cy="982655"/>
            <a:chOff x="3312267" y="2949449"/>
            <a:chExt cx="928765" cy="1369555"/>
          </a:xfrm>
        </p:grpSpPr>
        <p:sp>
          <p:nvSpPr>
            <p:cNvPr id="1182" name="Google Shape;1182;p50"/>
            <p:cNvSpPr/>
            <p:nvPr/>
          </p:nvSpPr>
          <p:spPr>
            <a:xfrm>
              <a:off x="3312267" y="2949449"/>
              <a:ext cx="928765" cy="1369555"/>
            </a:xfrm>
            <a:custGeom>
              <a:avLst/>
              <a:gdLst/>
              <a:ahLst/>
              <a:cxnLst/>
              <a:rect l="l" t="t" r="r" b="b"/>
              <a:pathLst>
                <a:path w="46334" h="68324" extrusionOk="0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3729484" y="2962298"/>
              <a:ext cx="159157" cy="1354681"/>
            </a:xfrm>
            <a:custGeom>
              <a:avLst/>
              <a:gdLst/>
              <a:ahLst/>
              <a:cxnLst/>
              <a:rect l="l" t="t" r="r" b="b"/>
              <a:pathLst>
                <a:path w="7940" h="67582" extrusionOk="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3527571" y="3338082"/>
              <a:ext cx="204619" cy="318956"/>
            </a:xfrm>
            <a:custGeom>
              <a:avLst/>
              <a:gdLst/>
              <a:ahLst/>
              <a:cxnLst/>
              <a:rect l="l" t="t" r="r" b="b"/>
              <a:pathLst>
                <a:path w="10208" h="1591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3731508" y="3396914"/>
              <a:ext cx="363757" cy="260124"/>
            </a:xfrm>
            <a:custGeom>
              <a:avLst/>
              <a:gdLst/>
              <a:ahLst/>
              <a:cxnLst/>
              <a:rect l="l" t="t" r="r" b="b"/>
              <a:pathLst>
                <a:path w="18147" h="12977" extrusionOk="0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3327642" y="3766002"/>
              <a:ext cx="437983" cy="413909"/>
            </a:xfrm>
            <a:custGeom>
              <a:avLst/>
              <a:gdLst/>
              <a:ahLst/>
              <a:cxnLst/>
              <a:rect l="l" t="t" r="r" b="b"/>
              <a:pathLst>
                <a:path w="21850" h="20649" extrusionOk="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3764923" y="3762655"/>
              <a:ext cx="449349" cy="417257"/>
            </a:xfrm>
            <a:custGeom>
              <a:avLst/>
              <a:gdLst/>
              <a:ahLst/>
              <a:cxnLst/>
              <a:rect l="l" t="t" r="r" b="b"/>
              <a:pathLst>
                <a:path w="22417" h="20816" extrusionOk="0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50"/>
          <p:cNvGrpSpPr/>
          <p:nvPr/>
        </p:nvGrpSpPr>
        <p:grpSpPr>
          <a:xfrm>
            <a:off x="247143" y="3097547"/>
            <a:ext cx="877308" cy="2042473"/>
            <a:chOff x="731955" y="2811840"/>
            <a:chExt cx="564367" cy="1313910"/>
          </a:xfrm>
        </p:grpSpPr>
        <p:sp>
          <p:nvSpPr>
            <p:cNvPr id="1189" name="Google Shape;1189;p50"/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Imagen 10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1EF54394-B3CC-C430-A264-42A4D3E6C3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96" r="29083"/>
          <a:stretch/>
        </p:blipFill>
        <p:spPr>
          <a:xfrm>
            <a:off x="1634482" y="1024545"/>
            <a:ext cx="1885067" cy="3780611"/>
          </a:xfrm>
          <a:prstGeom prst="rect">
            <a:avLst/>
          </a:prstGeom>
        </p:spPr>
      </p:pic>
      <p:pic>
        <p:nvPicPr>
          <p:cNvPr id="13" name="Imagen 1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26E6F4E0-4CA6-C28D-5097-E29533EB3D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924" r="29033"/>
          <a:stretch/>
        </p:blipFill>
        <p:spPr>
          <a:xfrm>
            <a:off x="3629466" y="1019913"/>
            <a:ext cx="1885067" cy="3804486"/>
          </a:xfrm>
          <a:prstGeom prst="rect">
            <a:avLst/>
          </a:prstGeom>
        </p:spPr>
      </p:pic>
      <p:pic>
        <p:nvPicPr>
          <p:cNvPr id="15" name="Imagen 1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AA08260C-0F04-8EC2-53D2-D6941CF1A2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475" r="28683"/>
          <a:stretch/>
        </p:blipFill>
        <p:spPr>
          <a:xfrm>
            <a:off x="5580311" y="1019913"/>
            <a:ext cx="1919234" cy="3804486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3724E0C0-8706-9497-FAEB-2EBE89F7E489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9930914F-AF5F-F24B-DDCF-69B4F07FCD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970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50"/>
          <p:cNvSpPr txBox="1">
            <a:spLocks noGrp="1"/>
          </p:cNvSpPr>
          <p:nvPr>
            <p:ph type="title"/>
          </p:nvPr>
        </p:nvSpPr>
        <p:spPr>
          <a:xfrm>
            <a:off x="311663" y="31910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Mockups Release 1.</a:t>
            </a:r>
            <a:endParaRPr dirty="0"/>
          </a:p>
        </p:txBody>
      </p:sp>
      <p:sp>
        <p:nvSpPr>
          <p:cNvPr id="1175" name="Google Shape;1175;p50"/>
          <p:cNvSpPr/>
          <p:nvPr/>
        </p:nvSpPr>
        <p:spPr>
          <a:xfrm>
            <a:off x="5189825" y="4098999"/>
            <a:ext cx="185861" cy="185490"/>
          </a:xfrm>
          <a:custGeom>
            <a:avLst/>
            <a:gdLst/>
            <a:ahLst/>
            <a:cxnLst/>
            <a:rect l="l" t="t" r="r" b="b"/>
            <a:pathLst>
              <a:path w="13770" h="13740" extrusionOk="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50"/>
          <p:cNvSpPr/>
          <p:nvPr/>
        </p:nvSpPr>
        <p:spPr>
          <a:xfrm>
            <a:off x="936875" y="1417825"/>
            <a:ext cx="473100" cy="4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50"/>
          <p:cNvSpPr/>
          <p:nvPr/>
        </p:nvSpPr>
        <p:spPr>
          <a:xfrm>
            <a:off x="8044700" y="2958275"/>
            <a:ext cx="272100" cy="27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1" name="Google Shape;1181;p50"/>
          <p:cNvGrpSpPr/>
          <p:nvPr/>
        </p:nvGrpSpPr>
        <p:grpSpPr>
          <a:xfrm>
            <a:off x="7791818" y="4157371"/>
            <a:ext cx="666389" cy="982655"/>
            <a:chOff x="3312267" y="2949449"/>
            <a:chExt cx="928765" cy="1369555"/>
          </a:xfrm>
        </p:grpSpPr>
        <p:sp>
          <p:nvSpPr>
            <p:cNvPr id="1182" name="Google Shape;1182;p50"/>
            <p:cNvSpPr/>
            <p:nvPr/>
          </p:nvSpPr>
          <p:spPr>
            <a:xfrm>
              <a:off x="3312267" y="2949449"/>
              <a:ext cx="928765" cy="1369555"/>
            </a:xfrm>
            <a:custGeom>
              <a:avLst/>
              <a:gdLst/>
              <a:ahLst/>
              <a:cxnLst/>
              <a:rect l="l" t="t" r="r" b="b"/>
              <a:pathLst>
                <a:path w="46334" h="68324" extrusionOk="0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3729484" y="2962298"/>
              <a:ext cx="159157" cy="1354681"/>
            </a:xfrm>
            <a:custGeom>
              <a:avLst/>
              <a:gdLst/>
              <a:ahLst/>
              <a:cxnLst/>
              <a:rect l="l" t="t" r="r" b="b"/>
              <a:pathLst>
                <a:path w="7940" h="67582" extrusionOk="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3527571" y="3338082"/>
              <a:ext cx="204619" cy="318956"/>
            </a:xfrm>
            <a:custGeom>
              <a:avLst/>
              <a:gdLst/>
              <a:ahLst/>
              <a:cxnLst/>
              <a:rect l="l" t="t" r="r" b="b"/>
              <a:pathLst>
                <a:path w="10208" h="1591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3731508" y="3396914"/>
              <a:ext cx="363757" cy="260124"/>
            </a:xfrm>
            <a:custGeom>
              <a:avLst/>
              <a:gdLst/>
              <a:ahLst/>
              <a:cxnLst/>
              <a:rect l="l" t="t" r="r" b="b"/>
              <a:pathLst>
                <a:path w="18147" h="12977" extrusionOk="0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3327642" y="3766002"/>
              <a:ext cx="437983" cy="413909"/>
            </a:xfrm>
            <a:custGeom>
              <a:avLst/>
              <a:gdLst/>
              <a:ahLst/>
              <a:cxnLst/>
              <a:rect l="l" t="t" r="r" b="b"/>
              <a:pathLst>
                <a:path w="21850" h="20649" extrusionOk="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3764923" y="3762655"/>
              <a:ext cx="449349" cy="417257"/>
            </a:xfrm>
            <a:custGeom>
              <a:avLst/>
              <a:gdLst/>
              <a:ahLst/>
              <a:cxnLst/>
              <a:rect l="l" t="t" r="r" b="b"/>
              <a:pathLst>
                <a:path w="22417" h="20816" extrusionOk="0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50"/>
          <p:cNvGrpSpPr/>
          <p:nvPr/>
        </p:nvGrpSpPr>
        <p:grpSpPr>
          <a:xfrm>
            <a:off x="247143" y="3097547"/>
            <a:ext cx="877308" cy="2042473"/>
            <a:chOff x="731955" y="2811840"/>
            <a:chExt cx="564367" cy="1313910"/>
          </a:xfrm>
        </p:grpSpPr>
        <p:sp>
          <p:nvSpPr>
            <p:cNvPr id="1189" name="Google Shape;1189;p50"/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29B50428-FF6D-9708-0474-9ADDED23BB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56" r="28881"/>
          <a:stretch/>
        </p:blipFill>
        <p:spPr>
          <a:xfrm>
            <a:off x="1621229" y="1108270"/>
            <a:ext cx="1857237" cy="3738131"/>
          </a:xfrm>
          <a:prstGeom prst="rect">
            <a:avLst/>
          </a:prstGeom>
        </p:spPr>
      </p:pic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0E20EF6-4BEB-DE16-8425-A4A9CC7610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924" r="29624"/>
          <a:stretch/>
        </p:blipFill>
        <p:spPr>
          <a:xfrm>
            <a:off x="3636478" y="1085922"/>
            <a:ext cx="1857237" cy="3799312"/>
          </a:xfrm>
          <a:prstGeom prst="rect">
            <a:avLst/>
          </a:prstGeom>
        </p:spPr>
      </p:pic>
      <p:pic>
        <p:nvPicPr>
          <p:cNvPr id="7" name="Imagen 6" descr="Imagen de la pantalla de un celular">
            <a:extLst>
              <a:ext uri="{FF2B5EF4-FFF2-40B4-BE49-F238E27FC236}">
                <a16:creationId xmlns:a16="http://schemas.microsoft.com/office/drawing/2014/main" id="{B78245D2-137B-5FC1-678C-A8F7539A9A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721" r="29237"/>
          <a:stretch/>
        </p:blipFill>
        <p:spPr>
          <a:xfrm>
            <a:off x="5504747" y="1108271"/>
            <a:ext cx="1956353" cy="3776964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07CB26CB-CBFE-D02A-243D-CC7F024C5DF5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4" name="Imagen 3" descr="Logotipo">
            <a:extLst>
              <a:ext uri="{FF2B5EF4-FFF2-40B4-BE49-F238E27FC236}">
                <a16:creationId xmlns:a16="http://schemas.microsoft.com/office/drawing/2014/main" id="{51197860-39C7-86C0-6B3A-58C1EA9274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901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50"/>
          <p:cNvSpPr txBox="1">
            <a:spLocks noGrp="1"/>
          </p:cNvSpPr>
          <p:nvPr>
            <p:ph type="title"/>
          </p:nvPr>
        </p:nvSpPr>
        <p:spPr>
          <a:xfrm>
            <a:off x="311663" y="31910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Mockups Release 1.</a:t>
            </a:r>
            <a:endParaRPr dirty="0"/>
          </a:p>
        </p:txBody>
      </p:sp>
      <p:sp>
        <p:nvSpPr>
          <p:cNvPr id="1175" name="Google Shape;1175;p50"/>
          <p:cNvSpPr/>
          <p:nvPr/>
        </p:nvSpPr>
        <p:spPr>
          <a:xfrm>
            <a:off x="5189825" y="4098999"/>
            <a:ext cx="185861" cy="185490"/>
          </a:xfrm>
          <a:custGeom>
            <a:avLst/>
            <a:gdLst/>
            <a:ahLst/>
            <a:cxnLst/>
            <a:rect l="l" t="t" r="r" b="b"/>
            <a:pathLst>
              <a:path w="13770" h="13740" extrusionOk="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50"/>
          <p:cNvSpPr/>
          <p:nvPr/>
        </p:nvSpPr>
        <p:spPr>
          <a:xfrm>
            <a:off x="936875" y="1417825"/>
            <a:ext cx="473100" cy="4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50"/>
          <p:cNvSpPr/>
          <p:nvPr/>
        </p:nvSpPr>
        <p:spPr>
          <a:xfrm>
            <a:off x="8044700" y="2958275"/>
            <a:ext cx="272100" cy="27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1" name="Google Shape;1181;p50"/>
          <p:cNvGrpSpPr/>
          <p:nvPr/>
        </p:nvGrpSpPr>
        <p:grpSpPr>
          <a:xfrm>
            <a:off x="7791818" y="4157371"/>
            <a:ext cx="666389" cy="982655"/>
            <a:chOff x="3312267" y="2949449"/>
            <a:chExt cx="928765" cy="1369555"/>
          </a:xfrm>
        </p:grpSpPr>
        <p:sp>
          <p:nvSpPr>
            <p:cNvPr id="1182" name="Google Shape;1182;p50"/>
            <p:cNvSpPr/>
            <p:nvPr/>
          </p:nvSpPr>
          <p:spPr>
            <a:xfrm>
              <a:off x="3312267" y="2949449"/>
              <a:ext cx="928765" cy="1369555"/>
            </a:xfrm>
            <a:custGeom>
              <a:avLst/>
              <a:gdLst/>
              <a:ahLst/>
              <a:cxnLst/>
              <a:rect l="l" t="t" r="r" b="b"/>
              <a:pathLst>
                <a:path w="46334" h="68324" extrusionOk="0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3729484" y="2962298"/>
              <a:ext cx="159157" cy="1354681"/>
            </a:xfrm>
            <a:custGeom>
              <a:avLst/>
              <a:gdLst/>
              <a:ahLst/>
              <a:cxnLst/>
              <a:rect l="l" t="t" r="r" b="b"/>
              <a:pathLst>
                <a:path w="7940" h="67582" extrusionOk="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3527571" y="3338082"/>
              <a:ext cx="204619" cy="318956"/>
            </a:xfrm>
            <a:custGeom>
              <a:avLst/>
              <a:gdLst/>
              <a:ahLst/>
              <a:cxnLst/>
              <a:rect l="l" t="t" r="r" b="b"/>
              <a:pathLst>
                <a:path w="10208" h="1591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3731508" y="3396914"/>
              <a:ext cx="363757" cy="260124"/>
            </a:xfrm>
            <a:custGeom>
              <a:avLst/>
              <a:gdLst/>
              <a:ahLst/>
              <a:cxnLst/>
              <a:rect l="l" t="t" r="r" b="b"/>
              <a:pathLst>
                <a:path w="18147" h="12977" extrusionOk="0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3327642" y="3766002"/>
              <a:ext cx="437983" cy="413909"/>
            </a:xfrm>
            <a:custGeom>
              <a:avLst/>
              <a:gdLst/>
              <a:ahLst/>
              <a:cxnLst/>
              <a:rect l="l" t="t" r="r" b="b"/>
              <a:pathLst>
                <a:path w="21850" h="20649" extrusionOk="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3764923" y="3762655"/>
              <a:ext cx="449349" cy="417257"/>
            </a:xfrm>
            <a:custGeom>
              <a:avLst/>
              <a:gdLst/>
              <a:ahLst/>
              <a:cxnLst/>
              <a:rect l="l" t="t" r="r" b="b"/>
              <a:pathLst>
                <a:path w="22417" h="20816" extrusionOk="0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50"/>
          <p:cNvGrpSpPr/>
          <p:nvPr/>
        </p:nvGrpSpPr>
        <p:grpSpPr>
          <a:xfrm>
            <a:off x="247143" y="3097547"/>
            <a:ext cx="877308" cy="2042473"/>
            <a:chOff x="731955" y="2811840"/>
            <a:chExt cx="564367" cy="1313910"/>
          </a:xfrm>
        </p:grpSpPr>
        <p:sp>
          <p:nvSpPr>
            <p:cNvPr id="1189" name="Google Shape;1189;p50"/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n 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F28E22C3-8DF5-C0AF-D482-D9623CEBBF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657" r="29183"/>
          <a:stretch/>
        </p:blipFill>
        <p:spPr>
          <a:xfrm>
            <a:off x="3714565" y="1069287"/>
            <a:ext cx="1906416" cy="3926275"/>
          </a:xfrm>
          <a:prstGeom prst="rect">
            <a:avLst/>
          </a:prstGeom>
        </p:spPr>
      </p:pic>
      <p:pic>
        <p:nvPicPr>
          <p:cNvPr id="8" name="Imagen 7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3E2CEB2F-0092-358B-56A9-36DE474B63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86" r="28204"/>
          <a:stretch/>
        </p:blipFill>
        <p:spPr>
          <a:xfrm>
            <a:off x="1727058" y="1095737"/>
            <a:ext cx="1939636" cy="3899825"/>
          </a:xfrm>
          <a:prstGeom prst="rect">
            <a:avLst/>
          </a:prstGeom>
        </p:spPr>
      </p:pic>
      <p:pic>
        <p:nvPicPr>
          <p:cNvPr id="10" name="Imagen 9" descr="Interfaz de usuario gráfica, Aplicación">
            <a:extLst>
              <a:ext uri="{FF2B5EF4-FFF2-40B4-BE49-F238E27FC236}">
                <a16:creationId xmlns:a16="http://schemas.microsoft.com/office/drawing/2014/main" id="{6CE5AFFC-BE3F-8597-99E8-8ADD954424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421" r="29627"/>
          <a:stretch/>
        </p:blipFill>
        <p:spPr>
          <a:xfrm>
            <a:off x="5735133" y="1040621"/>
            <a:ext cx="1855240" cy="3930959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290AF14D-D147-672F-72CC-B776D24D1A6B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2A7AF1A8-8CB6-22D4-198C-95CDC25AF7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909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CEDA96B6-0082-3519-B57B-8786B712E7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2231827"/>
              </p:ext>
            </p:extLst>
          </p:nvPr>
        </p:nvGraphicFramePr>
        <p:xfrm>
          <a:off x="555988" y="1074068"/>
          <a:ext cx="8032024" cy="375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ctángulo: esquina doblada 8">
            <a:extLst>
              <a:ext uri="{FF2B5EF4-FFF2-40B4-BE49-F238E27FC236}">
                <a16:creationId xmlns:a16="http://schemas.microsoft.com/office/drawing/2014/main" id="{B3B3E189-A465-3F3D-15AD-86757B479EB2}"/>
              </a:ext>
            </a:extLst>
          </p:cNvPr>
          <p:cNvSpPr/>
          <p:nvPr/>
        </p:nvSpPr>
        <p:spPr>
          <a:xfrm>
            <a:off x="6752791" y="1102803"/>
            <a:ext cx="1397257" cy="1045007"/>
          </a:xfrm>
          <a:prstGeom prst="foldedCorner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sz="1100" dirty="0">
              <a:latin typeface="Raleway" pitchFamily="2" charset="0"/>
            </a:endParaRPr>
          </a:p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s-CO" sz="1100" dirty="0">
                <a:latin typeface="Raleway" pitchFamily="2" charset="0"/>
              </a:rPr>
              <a:t>Daily</a:t>
            </a:r>
          </a:p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s-CO" sz="1100" dirty="0">
                <a:latin typeface="Raleway" pitchFamily="2" charset="0"/>
              </a:rPr>
              <a:t>Planning</a:t>
            </a:r>
          </a:p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s-CO" sz="1100" dirty="0">
                <a:latin typeface="Raleway" pitchFamily="2" charset="0"/>
              </a:rPr>
              <a:t>Refinamiento</a:t>
            </a:r>
          </a:p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s-CO" sz="1100" dirty="0">
                <a:latin typeface="Raleway" pitchFamily="2" charset="0"/>
              </a:rPr>
              <a:t>Retrospective</a:t>
            </a:r>
          </a:p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s-CO" sz="1100" dirty="0">
                <a:latin typeface="Raleway" pitchFamily="2" charset="0"/>
              </a:rPr>
              <a:t>Review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56EF4DC6-A4F5-2662-D390-25F33E665D09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BF964E44-3923-57B3-7D0C-47CE7ADFDC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  <p:sp>
        <p:nvSpPr>
          <p:cNvPr id="4" name="Google Shape;2069;p63">
            <a:extLst>
              <a:ext uri="{FF2B5EF4-FFF2-40B4-BE49-F238E27FC236}">
                <a16:creationId xmlns:a16="http://schemas.microsoft.com/office/drawing/2014/main" id="{5D6435CB-E7DD-1465-11CC-D303CBD22C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29172" y="654879"/>
            <a:ext cx="34856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Organización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57BEB1CF-85D9-398F-11AF-6767DBEFD5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0412802"/>
              </p:ext>
            </p:extLst>
          </p:nvPr>
        </p:nvGraphicFramePr>
        <p:xfrm>
          <a:off x="3988908" y="1435874"/>
          <a:ext cx="4664622" cy="3052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lipse 1">
            <a:extLst>
              <a:ext uri="{FF2B5EF4-FFF2-40B4-BE49-F238E27FC236}">
                <a16:creationId xmlns:a16="http://schemas.microsoft.com/office/drawing/2014/main" id="{BABFCB09-C1E3-292D-9B3E-83EC48BF06F8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26ED54E8-5FF6-05DB-657F-3E60B19589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  <p:pic>
        <p:nvPicPr>
          <p:cNvPr id="1026" name="Picture 2" descr="Qué es Scrum? Conoce el Framework que agiliza el Trabajo en Equipo">
            <a:extLst>
              <a:ext uri="{FF2B5EF4-FFF2-40B4-BE49-F238E27FC236}">
                <a16:creationId xmlns:a16="http://schemas.microsoft.com/office/drawing/2014/main" id="{7B09D4C0-3B76-88C8-777E-32E1D53C7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92" y="1965020"/>
            <a:ext cx="3988908" cy="1994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2069;p63">
            <a:extLst>
              <a:ext uri="{FF2B5EF4-FFF2-40B4-BE49-F238E27FC236}">
                <a16:creationId xmlns:a16="http://schemas.microsoft.com/office/drawing/2014/main" id="{E10D5191-D6BE-3EB5-5904-3CB3F21C03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29172" y="654879"/>
            <a:ext cx="34856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Marco Ágil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9630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B67DB0-B2E6-1FA1-2C22-E13F8F088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282" y="308922"/>
            <a:ext cx="4982400" cy="841800"/>
          </a:xfrm>
        </p:spPr>
        <p:txBody>
          <a:bodyPr/>
          <a:lstStyle/>
          <a:p>
            <a:r>
              <a:rPr lang="es-419" dirty="0"/>
              <a:t>Conozcámonos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BBD2B96-EBF9-0844-5366-84776CD192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282" y="1150722"/>
            <a:ext cx="5874601" cy="324946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¿De dónde eres? ¿Cuántos años tienes? ¿Estudiante o graduado? ¿Carrera? ¿Cuál es tu proyecto de vida?</a:t>
            </a:r>
          </a:p>
          <a:p>
            <a:pPr marL="114300" indent="0"/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¿Cuál es tu experiencia previa?</a:t>
            </a:r>
          </a:p>
          <a:p>
            <a:pPr marL="114300" indent="0"/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¿Cuál es tu disponibilidad de tiempo (horas) en la semana?</a:t>
            </a:r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¿En qué hora del día puedes ingresar a los daily meeting?</a:t>
            </a:r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¿Quisieras iniciar como Backend o Frontend?</a:t>
            </a:r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¿Cuáles son tus expectativas?</a:t>
            </a:r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¿Deseas seguir participando en el semillero?</a:t>
            </a:r>
            <a:endParaRPr lang="es-419" dirty="0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020A41EA-1CB3-9EC0-2580-C0857034FE8D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5" name="Imagen 4" descr="Logotipo">
            <a:extLst>
              <a:ext uri="{FF2B5EF4-FFF2-40B4-BE49-F238E27FC236}">
                <a16:creationId xmlns:a16="http://schemas.microsoft.com/office/drawing/2014/main" id="{212FE20B-89BD-3845-D9B2-5F195EA29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461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B67DB0-B2E6-1FA1-2C22-E13F8F088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800" y="729094"/>
            <a:ext cx="4982400" cy="841800"/>
          </a:xfrm>
        </p:spPr>
        <p:txBody>
          <a:bodyPr/>
          <a:lstStyle/>
          <a:p>
            <a:r>
              <a:rPr lang="es-419" dirty="0"/>
              <a:t>Compromisos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BBD2B96-EBF9-0844-5366-84776CD192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800" y="1754174"/>
            <a:ext cx="5931044" cy="172280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Hoja de vida actualizada.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Foto de perfil.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Acuerdo de confidencialidad firmado.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Enviar respuesta a las preguntas “Conozcámonos”.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Disciplina de autoaprendizaje.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Disposición de aprender.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020A41EA-1CB3-9EC0-2580-C0857034FE8D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5" name="Imagen 4" descr="Logotipo">
            <a:extLst>
              <a:ext uri="{FF2B5EF4-FFF2-40B4-BE49-F238E27FC236}">
                <a16:creationId xmlns:a16="http://schemas.microsoft.com/office/drawing/2014/main" id="{212FE20B-89BD-3845-D9B2-5F195EA29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  <p:sp>
        <p:nvSpPr>
          <p:cNvPr id="8" name="Subtítulo 2">
            <a:extLst>
              <a:ext uri="{FF2B5EF4-FFF2-40B4-BE49-F238E27FC236}">
                <a16:creationId xmlns:a16="http://schemas.microsoft.com/office/drawing/2014/main" id="{5962AF19-B901-4CAF-FF19-ACFC2DEC0C40}"/>
              </a:ext>
            </a:extLst>
          </p:cNvPr>
          <p:cNvSpPr txBox="1">
            <a:spLocks/>
          </p:cNvSpPr>
          <p:nvPr/>
        </p:nvSpPr>
        <p:spPr>
          <a:xfrm>
            <a:off x="718111" y="3567289"/>
            <a:ext cx="4982400" cy="677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114300" indent="0"/>
            <a:r>
              <a:rPr lang="es-419" b="1" dirty="0"/>
              <a:t>Enviar al correo </a:t>
            </a:r>
            <a:r>
              <a:rPr lang="es-ES" b="1" dirty="0"/>
              <a:t>antes del 15 de septiembre:</a:t>
            </a:r>
          </a:p>
          <a:p>
            <a:pPr marL="114300" indent="0"/>
            <a:r>
              <a:rPr lang="es-419" dirty="0">
                <a:hlinkClick r:id="rId3"/>
              </a:rPr>
              <a:t>semilleros@technologyleadersgroup.com.co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563462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>
            <a:extLst>
              <a:ext uri="{FF2B5EF4-FFF2-40B4-BE49-F238E27FC236}">
                <a16:creationId xmlns:a16="http://schemas.microsoft.com/office/drawing/2014/main" id="{8A2D7002-69D4-CDCC-A0B3-144E91776B39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¿Quiénes somos?</a:t>
            </a:r>
          </a:p>
        </p:txBody>
      </p:sp>
      <p:sp>
        <p:nvSpPr>
          <p:cNvPr id="877" name="Google Shape;877;p44"/>
          <p:cNvSpPr txBox="1">
            <a:spLocks noGrp="1"/>
          </p:cNvSpPr>
          <p:nvPr>
            <p:ph type="subTitle" idx="1"/>
          </p:nvPr>
        </p:nvSpPr>
        <p:spPr>
          <a:xfrm>
            <a:off x="723900" y="1098525"/>
            <a:ext cx="77343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 dirty="0"/>
              <a:t>Technology Leaders Group es un grupo empresarial conformado por líderes en el sector de Tecnologías de la Información (TI). Nuestro objetivo es impulsar el desarrollo y la innovación en el campo del desarrollo de software – Fullstack BI, apoyando la formación y el crecimiento profesional de estudiantes y egresados con el objetivo de fomentar la incorporación laboral.</a:t>
            </a:r>
          </a:p>
        </p:txBody>
      </p:sp>
      <p:pic>
        <p:nvPicPr>
          <p:cNvPr id="2" name="Imagen 1" descr="Logotipo">
            <a:extLst>
              <a:ext uri="{FF2B5EF4-FFF2-40B4-BE49-F238E27FC236}">
                <a16:creationId xmlns:a16="http://schemas.microsoft.com/office/drawing/2014/main" id="{70C433F1-868A-1691-937A-185232CE2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" name="Google Shape;921;p47"/>
          <p:cNvGrpSpPr/>
          <p:nvPr/>
        </p:nvGrpSpPr>
        <p:grpSpPr>
          <a:xfrm rot="-6901726">
            <a:off x="-3148222" y="1224340"/>
            <a:ext cx="10526452" cy="10365738"/>
            <a:chOff x="1132290" y="467842"/>
            <a:chExt cx="5085019" cy="4954098"/>
          </a:xfrm>
        </p:grpSpPr>
        <p:sp>
          <p:nvSpPr>
            <p:cNvPr id="922" name="Google Shape;922;p47"/>
            <p:cNvSpPr/>
            <p:nvPr/>
          </p:nvSpPr>
          <p:spPr>
            <a:xfrm rot="-1172623">
              <a:off x="1674207" y="1021347"/>
              <a:ext cx="4001184" cy="3847088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7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5" name="Google Shape;925;p47"/>
          <p:cNvSpPr txBox="1">
            <a:spLocks noGrp="1"/>
          </p:cNvSpPr>
          <p:nvPr>
            <p:ph type="body" idx="1"/>
          </p:nvPr>
        </p:nvSpPr>
        <p:spPr>
          <a:xfrm>
            <a:off x="1207406" y="1105018"/>
            <a:ext cx="6738300" cy="16751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800" dirty="0">
                <a:solidFill>
                  <a:schemeClr val="accent2"/>
                </a:solidFill>
              </a:rPr>
              <a:t>Incorporar y liderar el Semillero de Desarrollo de Software – Fullstack BI con el propósito de capacitar a estudiantes y egresados en entornos o proyectos reales de trabajo en el área de desarrollo de software, contribuyendo así a su formación académica y a su incorporación laboral.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accent2"/>
              </a:solidFill>
            </a:endParaRPr>
          </a:p>
        </p:txBody>
      </p:sp>
      <p:grpSp>
        <p:nvGrpSpPr>
          <p:cNvPr id="927" name="Google Shape;927;p47"/>
          <p:cNvGrpSpPr/>
          <p:nvPr/>
        </p:nvGrpSpPr>
        <p:grpSpPr>
          <a:xfrm>
            <a:off x="5" y="3079321"/>
            <a:ext cx="5522000" cy="2154276"/>
            <a:chOff x="545100" y="1812650"/>
            <a:chExt cx="6575375" cy="2565225"/>
          </a:xfrm>
        </p:grpSpPr>
        <p:sp>
          <p:nvSpPr>
            <p:cNvPr id="928" name="Google Shape;928;p47"/>
            <p:cNvSpPr/>
            <p:nvPr/>
          </p:nvSpPr>
          <p:spPr>
            <a:xfrm>
              <a:off x="6037625" y="2472975"/>
              <a:ext cx="1082850" cy="1110225"/>
            </a:xfrm>
            <a:custGeom>
              <a:avLst/>
              <a:gdLst/>
              <a:ahLst/>
              <a:cxnLst/>
              <a:rect l="l" t="t" r="r" b="b"/>
              <a:pathLst>
                <a:path w="43314" h="44409" extrusionOk="0">
                  <a:moveTo>
                    <a:pt x="21251" y="12609"/>
                  </a:moveTo>
                  <a:cubicBezTo>
                    <a:pt x="24472" y="12609"/>
                    <a:pt x="27712" y="14174"/>
                    <a:pt x="29605" y="17478"/>
                  </a:cubicBezTo>
                  <a:cubicBezTo>
                    <a:pt x="32280" y="22098"/>
                    <a:pt x="30669" y="28025"/>
                    <a:pt x="26049" y="30669"/>
                  </a:cubicBezTo>
                  <a:cubicBezTo>
                    <a:pt x="24467" y="31576"/>
                    <a:pt x="22820" y="31984"/>
                    <a:pt x="21228" y="31984"/>
                  </a:cubicBezTo>
                  <a:cubicBezTo>
                    <a:pt x="15291" y="31984"/>
                    <a:pt x="10111" y="26324"/>
                    <a:pt x="11885" y="19757"/>
                  </a:cubicBezTo>
                  <a:cubicBezTo>
                    <a:pt x="13140" y="15108"/>
                    <a:pt x="17181" y="12609"/>
                    <a:pt x="21251" y="12609"/>
                  </a:cubicBezTo>
                  <a:close/>
                  <a:moveTo>
                    <a:pt x="22341" y="0"/>
                  </a:moveTo>
                  <a:lnTo>
                    <a:pt x="17417" y="547"/>
                  </a:lnTo>
                  <a:lnTo>
                    <a:pt x="17143" y="4681"/>
                  </a:lnTo>
                  <a:lnTo>
                    <a:pt x="13465" y="6535"/>
                  </a:lnTo>
                  <a:lnTo>
                    <a:pt x="9575" y="3800"/>
                  </a:lnTo>
                  <a:lnTo>
                    <a:pt x="5654" y="6657"/>
                  </a:lnTo>
                  <a:lnTo>
                    <a:pt x="7690" y="11064"/>
                  </a:lnTo>
                  <a:lnTo>
                    <a:pt x="5350" y="14590"/>
                  </a:lnTo>
                  <a:lnTo>
                    <a:pt x="1094" y="14377"/>
                  </a:lnTo>
                  <a:lnTo>
                    <a:pt x="0" y="19605"/>
                  </a:lnTo>
                  <a:lnTo>
                    <a:pt x="4043" y="21156"/>
                  </a:lnTo>
                  <a:lnTo>
                    <a:pt x="4377" y="25563"/>
                  </a:lnTo>
                  <a:lnTo>
                    <a:pt x="213" y="27995"/>
                  </a:lnTo>
                  <a:lnTo>
                    <a:pt x="2219" y="32554"/>
                  </a:lnTo>
                  <a:lnTo>
                    <a:pt x="6565" y="31885"/>
                  </a:lnTo>
                  <a:lnTo>
                    <a:pt x="9423" y="35198"/>
                  </a:lnTo>
                  <a:lnTo>
                    <a:pt x="7903" y="39332"/>
                  </a:lnTo>
                  <a:lnTo>
                    <a:pt x="11885" y="42129"/>
                  </a:lnTo>
                  <a:lnTo>
                    <a:pt x="14985" y="38785"/>
                  </a:lnTo>
                  <a:lnTo>
                    <a:pt x="19301" y="39940"/>
                  </a:lnTo>
                  <a:lnTo>
                    <a:pt x="20639" y="44408"/>
                  </a:lnTo>
                  <a:lnTo>
                    <a:pt x="25441" y="44074"/>
                  </a:lnTo>
                  <a:lnTo>
                    <a:pt x="26049" y="40092"/>
                  </a:lnTo>
                  <a:lnTo>
                    <a:pt x="30153" y="37721"/>
                  </a:lnTo>
                  <a:lnTo>
                    <a:pt x="33496" y="40396"/>
                  </a:lnTo>
                  <a:lnTo>
                    <a:pt x="37751" y="37235"/>
                  </a:lnTo>
                  <a:lnTo>
                    <a:pt x="35593" y="33527"/>
                  </a:lnTo>
                  <a:lnTo>
                    <a:pt x="37691" y="29758"/>
                  </a:lnTo>
                  <a:lnTo>
                    <a:pt x="42007" y="30062"/>
                  </a:lnTo>
                  <a:lnTo>
                    <a:pt x="43314" y="25198"/>
                  </a:lnTo>
                  <a:lnTo>
                    <a:pt x="39636" y="23192"/>
                  </a:lnTo>
                  <a:lnTo>
                    <a:pt x="39150" y="18754"/>
                  </a:lnTo>
                  <a:lnTo>
                    <a:pt x="42736" y="16323"/>
                  </a:lnTo>
                  <a:lnTo>
                    <a:pt x="40366" y="12219"/>
                  </a:lnTo>
                  <a:lnTo>
                    <a:pt x="36688" y="12736"/>
                  </a:lnTo>
                  <a:lnTo>
                    <a:pt x="33648" y="8906"/>
                  </a:lnTo>
                  <a:lnTo>
                    <a:pt x="35198" y="5107"/>
                  </a:lnTo>
                  <a:lnTo>
                    <a:pt x="31095" y="2402"/>
                  </a:lnTo>
                  <a:lnTo>
                    <a:pt x="28025" y="5472"/>
                  </a:lnTo>
                  <a:lnTo>
                    <a:pt x="23952" y="4772"/>
                  </a:lnTo>
                  <a:lnTo>
                    <a:pt x="223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545100" y="2811650"/>
              <a:ext cx="1155075" cy="1327850"/>
            </a:xfrm>
            <a:custGeom>
              <a:avLst/>
              <a:gdLst/>
              <a:ahLst/>
              <a:cxnLst/>
              <a:rect l="l" t="t" r="r" b="b"/>
              <a:pathLst>
                <a:path w="46203" h="53114" extrusionOk="0">
                  <a:moveTo>
                    <a:pt x="5341" y="1"/>
                  </a:moveTo>
                  <a:cubicBezTo>
                    <a:pt x="5233" y="1"/>
                    <a:pt x="5125" y="4"/>
                    <a:pt x="5016" y="10"/>
                  </a:cubicBezTo>
                  <a:cubicBezTo>
                    <a:pt x="2828" y="131"/>
                    <a:pt x="639" y="1682"/>
                    <a:pt x="305" y="3870"/>
                  </a:cubicBezTo>
                  <a:cubicBezTo>
                    <a:pt x="1" y="6058"/>
                    <a:pt x="1460" y="8125"/>
                    <a:pt x="2980" y="9706"/>
                  </a:cubicBezTo>
                  <a:cubicBezTo>
                    <a:pt x="5290" y="12077"/>
                    <a:pt x="7873" y="14083"/>
                    <a:pt x="10731" y="15694"/>
                  </a:cubicBezTo>
                  <a:cubicBezTo>
                    <a:pt x="11247" y="15998"/>
                    <a:pt x="11825" y="16302"/>
                    <a:pt x="12068" y="16849"/>
                  </a:cubicBezTo>
                  <a:cubicBezTo>
                    <a:pt x="12493" y="17822"/>
                    <a:pt x="11642" y="18916"/>
                    <a:pt x="10670" y="19372"/>
                  </a:cubicBezTo>
                  <a:cubicBezTo>
                    <a:pt x="9576" y="19858"/>
                    <a:pt x="8329" y="19858"/>
                    <a:pt x="7174" y="20132"/>
                  </a:cubicBezTo>
                  <a:cubicBezTo>
                    <a:pt x="5989" y="20375"/>
                    <a:pt x="4773" y="21044"/>
                    <a:pt x="4439" y="22199"/>
                  </a:cubicBezTo>
                  <a:cubicBezTo>
                    <a:pt x="3983" y="23810"/>
                    <a:pt x="5442" y="25299"/>
                    <a:pt x="6840" y="26241"/>
                  </a:cubicBezTo>
                  <a:cubicBezTo>
                    <a:pt x="9606" y="28126"/>
                    <a:pt x="12706" y="29493"/>
                    <a:pt x="15959" y="30314"/>
                  </a:cubicBezTo>
                  <a:cubicBezTo>
                    <a:pt x="17083" y="30618"/>
                    <a:pt x="18329" y="30861"/>
                    <a:pt x="19302" y="31530"/>
                  </a:cubicBezTo>
                  <a:cubicBezTo>
                    <a:pt x="20275" y="32229"/>
                    <a:pt x="20974" y="33536"/>
                    <a:pt x="20518" y="34661"/>
                  </a:cubicBezTo>
                  <a:cubicBezTo>
                    <a:pt x="20126" y="35697"/>
                    <a:pt x="18934" y="36191"/>
                    <a:pt x="17822" y="36191"/>
                  </a:cubicBezTo>
                  <a:cubicBezTo>
                    <a:pt x="17727" y="36191"/>
                    <a:pt x="17632" y="36188"/>
                    <a:pt x="17539" y="36181"/>
                  </a:cubicBezTo>
                  <a:cubicBezTo>
                    <a:pt x="16354" y="36089"/>
                    <a:pt x="15229" y="35573"/>
                    <a:pt x="14074" y="35269"/>
                  </a:cubicBezTo>
                  <a:cubicBezTo>
                    <a:pt x="13493" y="35113"/>
                    <a:pt x="12875" y="35030"/>
                    <a:pt x="12259" y="35030"/>
                  </a:cubicBezTo>
                  <a:cubicBezTo>
                    <a:pt x="10586" y="35030"/>
                    <a:pt x="8930" y="35640"/>
                    <a:pt x="8086" y="37062"/>
                  </a:cubicBezTo>
                  <a:cubicBezTo>
                    <a:pt x="7326" y="38339"/>
                    <a:pt x="7417" y="39980"/>
                    <a:pt x="7995" y="41348"/>
                  </a:cubicBezTo>
                  <a:cubicBezTo>
                    <a:pt x="8603" y="42716"/>
                    <a:pt x="9636" y="43840"/>
                    <a:pt x="10700" y="44874"/>
                  </a:cubicBezTo>
                  <a:cubicBezTo>
                    <a:pt x="14439" y="48430"/>
                    <a:pt x="19059" y="51166"/>
                    <a:pt x="24074" y="52351"/>
                  </a:cubicBezTo>
                  <a:cubicBezTo>
                    <a:pt x="26155" y="52833"/>
                    <a:pt x="28162" y="53114"/>
                    <a:pt x="30130" y="53114"/>
                  </a:cubicBezTo>
                  <a:cubicBezTo>
                    <a:pt x="32876" y="53114"/>
                    <a:pt x="35547" y="52567"/>
                    <a:pt x="38239" y="51257"/>
                  </a:cubicBezTo>
                  <a:lnTo>
                    <a:pt x="38208" y="51257"/>
                  </a:lnTo>
                  <a:cubicBezTo>
                    <a:pt x="45473" y="44965"/>
                    <a:pt x="46202" y="34600"/>
                    <a:pt x="44956" y="25481"/>
                  </a:cubicBezTo>
                  <a:cubicBezTo>
                    <a:pt x="44743" y="23961"/>
                    <a:pt x="44743" y="22351"/>
                    <a:pt x="43892" y="21074"/>
                  </a:cubicBezTo>
                  <a:cubicBezTo>
                    <a:pt x="43263" y="20163"/>
                    <a:pt x="42169" y="19530"/>
                    <a:pt x="41130" y="19530"/>
                  </a:cubicBezTo>
                  <a:cubicBezTo>
                    <a:pt x="40714" y="19530"/>
                    <a:pt x="40306" y="19632"/>
                    <a:pt x="39941" y="19858"/>
                  </a:cubicBezTo>
                  <a:cubicBezTo>
                    <a:pt x="38847" y="20496"/>
                    <a:pt x="38482" y="21864"/>
                    <a:pt x="37965" y="23019"/>
                  </a:cubicBezTo>
                  <a:cubicBezTo>
                    <a:pt x="37266" y="24569"/>
                    <a:pt x="36141" y="25876"/>
                    <a:pt x="34743" y="26819"/>
                  </a:cubicBezTo>
                  <a:cubicBezTo>
                    <a:pt x="34088" y="27256"/>
                    <a:pt x="33291" y="27599"/>
                    <a:pt x="32522" y="27599"/>
                  </a:cubicBezTo>
                  <a:cubicBezTo>
                    <a:pt x="32221" y="27599"/>
                    <a:pt x="31925" y="27546"/>
                    <a:pt x="31643" y="27427"/>
                  </a:cubicBezTo>
                  <a:cubicBezTo>
                    <a:pt x="30245" y="26849"/>
                    <a:pt x="29910" y="25056"/>
                    <a:pt x="29728" y="23536"/>
                  </a:cubicBezTo>
                  <a:lnTo>
                    <a:pt x="28938" y="15025"/>
                  </a:lnTo>
                  <a:cubicBezTo>
                    <a:pt x="28786" y="13505"/>
                    <a:pt x="28634" y="11955"/>
                    <a:pt x="28026" y="10557"/>
                  </a:cubicBezTo>
                  <a:cubicBezTo>
                    <a:pt x="27387" y="9159"/>
                    <a:pt x="26202" y="7943"/>
                    <a:pt x="24713" y="7700"/>
                  </a:cubicBezTo>
                  <a:cubicBezTo>
                    <a:pt x="24551" y="7670"/>
                    <a:pt x="24388" y="7656"/>
                    <a:pt x="24224" y="7656"/>
                  </a:cubicBezTo>
                  <a:cubicBezTo>
                    <a:pt x="22879" y="7656"/>
                    <a:pt x="21535" y="8624"/>
                    <a:pt x="21399" y="9980"/>
                  </a:cubicBezTo>
                  <a:cubicBezTo>
                    <a:pt x="21308" y="10618"/>
                    <a:pt x="21521" y="11226"/>
                    <a:pt x="21551" y="11864"/>
                  </a:cubicBezTo>
                  <a:cubicBezTo>
                    <a:pt x="21551" y="12502"/>
                    <a:pt x="21339" y="13232"/>
                    <a:pt x="20792" y="13475"/>
                  </a:cubicBezTo>
                  <a:cubicBezTo>
                    <a:pt x="20662" y="13529"/>
                    <a:pt x="20528" y="13553"/>
                    <a:pt x="20393" y="13553"/>
                  </a:cubicBezTo>
                  <a:cubicBezTo>
                    <a:pt x="19922" y="13553"/>
                    <a:pt x="19430" y="13265"/>
                    <a:pt x="19029" y="12958"/>
                  </a:cubicBezTo>
                  <a:cubicBezTo>
                    <a:pt x="17326" y="11560"/>
                    <a:pt x="16050" y="9706"/>
                    <a:pt x="14864" y="7852"/>
                  </a:cubicBezTo>
                  <a:cubicBezTo>
                    <a:pt x="13679" y="5967"/>
                    <a:pt x="12493" y="4083"/>
                    <a:pt x="10883" y="2533"/>
                  </a:cubicBezTo>
                  <a:cubicBezTo>
                    <a:pt x="9380" y="1088"/>
                    <a:pt x="7412" y="1"/>
                    <a:pt x="5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602100" y="2850625"/>
              <a:ext cx="918725" cy="1412675"/>
            </a:xfrm>
            <a:custGeom>
              <a:avLst/>
              <a:gdLst/>
              <a:ahLst/>
              <a:cxnLst/>
              <a:rect l="l" t="t" r="r" b="b"/>
              <a:pathLst>
                <a:path w="36749" h="56507" extrusionOk="0">
                  <a:moveTo>
                    <a:pt x="1" y="1"/>
                  </a:moveTo>
                  <a:cubicBezTo>
                    <a:pt x="61" y="31"/>
                    <a:pt x="92" y="92"/>
                    <a:pt x="153" y="123"/>
                  </a:cubicBezTo>
                  <a:lnTo>
                    <a:pt x="669" y="487"/>
                  </a:lnTo>
                  <a:cubicBezTo>
                    <a:pt x="1095" y="791"/>
                    <a:pt x="1733" y="1247"/>
                    <a:pt x="2554" y="1855"/>
                  </a:cubicBezTo>
                  <a:cubicBezTo>
                    <a:pt x="4864" y="3588"/>
                    <a:pt x="7022" y="5472"/>
                    <a:pt x="9028" y="7509"/>
                  </a:cubicBezTo>
                  <a:cubicBezTo>
                    <a:pt x="10274" y="8816"/>
                    <a:pt x="11642" y="10275"/>
                    <a:pt x="13040" y="11886"/>
                  </a:cubicBezTo>
                  <a:cubicBezTo>
                    <a:pt x="14439" y="13497"/>
                    <a:pt x="15928" y="15229"/>
                    <a:pt x="17417" y="17114"/>
                  </a:cubicBezTo>
                  <a:cubicBezTo>
                    <a:pt x="19028" y="19059"/>
                    <a:pt x="20487" y="21095"/>
                    <a:pt x="21855" y="23193"/>
                  </a:cubicBezTo>
                  <a:cubicBezTo>
                    <a:pt x="22554" y="24287"/>
                    <a:pt x="23192" y="25472"/>
                    <a:pt x="23861" y="26658"/>
                  </a:cubicBezTo>
                  <a:cubicBezTo>
                    <a:pt x="24530" y="27813"/>
                    <a:pt x="25199" y="29029"/>
                    <a:pt x="25867" y="30245"/>
                  </a:cubicBezTo>
                  <a:cubicBezTo>
                    <a:pt x="28421" y="34804"/>
                    <a:pt x="30731" y="39485"/>
                    <a:pt x="32767" y="44287"/>
                  </a:cubicBezTo>
                  <a:cubicBezTo>
                    <a:pt x="34408" y="48239"/>
                    <a:pt x="35685" y="52312"/>
                    <a:pt x="36567" y="56506"/>
                  </a:cubicBezTo>
                  <a:lnTo>
                    <a:pt x="36749" y="56446"/>
                  </a:lnTo>
                  <a:cubicBezTo>
                    <a:pt x="35867" y="52251"/>
                    <a:pt x="34621" y="48148"/>
                    <a:pt x="32980" y="44196"/>
                  </a:cubicBezTo>
                  <a:cubicBezTo>
                    <a:pt x="30943" y="39363"/>
                    <a:pt x="28633" y="34652"/>
                    <a:pt x="26050" y="30093"/>
                  </a:cubicBezTo>
                  <a:cubicBezTo>
                    <a:pt x="25381" y="28877"/>
                    <a:pt x="24712" y="27691"/>
                    <a:pt x="24044" y="26506"/>
                  </a:cubicBezTo>
                  <a:cubicBezTo>
                    <a:pt x="23405" y="25320"/>
                    <a:pt x="22737" y="24165"/>
                    <a:pt x="22037" y="23041"/>
                  </a:cubicBezTo>
                  <a:cubicBezTo>
                    <a:pt x="20670" y="20943"/>
                    <a:pt x="19180" y="18877"/>
                    <a:pt x="17600" y="16931"/>
                  </a:cubicBezTo>
                  <a:cubicBezTo>
                    <a:pt x="16080" y="15047"/>
                    <a:pt x="14590" y="13345"/>
                    <a:pt x="13162" y="11734"/>
                  </a:cubicBezTo>
                  <a:cubicBezTo>
                    <a:pt x="11764" y="10123"/>
                    <a:pt x="10396" y="8664"/>
                    <a:pt x="9119" y="7387"/>
                  </a:cubicBezTo>
                  <a:cubicBezTo>
                    <a:pt x="7083" y="5351"/>
                    <a:pt x="4894" y="3466"/>
                    <a:pt x="2584" y="1764"/>
                  </a:cubicBezTo>
                  <a:cubicBezTo>
                    <a:pt x="1763" y="1156"/>
                    <a:pt x="1125" y="730"/>
                    <a:pt x="700" y="426"/>
                  </a:cubicBezTo>
                  <a:cubicBezTo>
                    <a:pt x="487" y="275"/>
                    <a:pt x="304" y="183"/>
                    <a:pt x="183" y="92"/>
                  </a:cubicBezTo>
                  <a:cubicBezTo>
                    <a:pt x="122" y="62"/>
                    <a:pt x="61" y="3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1149225" y="3003375"/>
              <a:ext cx="14450" cy="423275"/>
            </a:xfrm>
            <a:custGeom>
              <a:avLst/>
              <a:gdLst/>
              <a:ahLst/>
              <a:cxnLst/>
              <a:rect l="l" t="t" r="r" b="b"/>
              <a:pathLst>
                <a:path w="578" h="16931" extrusionOk="0">
                  <a:moveTo>
                    <a:pt x="548" y="0"/>
                  </a:moveTo>
                  <a:cubicBezTo>
                    <a:pt x="487" y="213"/>
                    <a:pt x="426" y="426"/>
                    <a:pt x="426" y="669"/>
                  </a:cubicBezTo>
                  <a:cubicBezTo>
                    <a:pt x="365" y="1095"/>
                    <a:pt x="274" y="1703"/>
                    <a:pt x="213" y="2462"/>
                  </a:cubicBezTo>
                  <a:cubicBezTo>
                    <a:pt x="92" y="3982"/>
                    <a:pt x="31" y="6140"/>
                    <a:pt x="31" y="8481"/>
                  </a:cubicBezTo>
                  <a:lnTo>
                    <a:pt x="31" y="14469"/>
                  </a:lnTo>
                  <a:lnTo>
                    <a:pt x="31" y="16262"/>
                  </a:lnTo>
                  <a:cubicBezTo>
                    <a:pt x="0" y="16505"/>
                    <a:pt x="31" y="16718"/>
                    <a:pt x="61" y="16931"/>
                  </a:cubicBezTo>
                  <a:cubicBezTo>
                    <a:pt x="122" y="16718"/>
                    <a:pt x="152" y="16505"/>
                    <a:pt x="152" y="16262"/>
                  </a:cubicBezTo>
                  <a:cubicBezTo>
                    <a:pt x="183" y="15837"/>
                    <a:pt x="213" y="15229"/>
                    <a:pt x="244" y="14469"/>
                  </a:cubicBezTo>
                  <a:cubicBezTo>
                    <a:pt x="304" y="12949"/>
                    <a:pt x="304" y="10821"/>
                    <a:pt x="304" y="8481"/>
                  </a:cubicBezTo>
                  <a:cubicBezTo>
                    <a:pt x="304" y="6140"/>
                    <a:pt x="365" y="4013"/>
                    <a:pt x="426" y="2493"/>
                  </a:cubicBezTo>
                  <a:cubicBezTo>
                    <a:pt x="487" y="1733"/>
                    <a:pt x="517" y="1095"/>
                    <a:pt x="548" y="669"/>
                  </a:cubicBezTo>
                  <a:cubicBezTo>
                    <a:pt x="578" y="456"/>
                    <a:pt x="578" y="244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653775" y="3380850"/>
              <a:ext cx="496225" cy="45800"/>
            </a:xfrm>
            <a:custGeom>
              <a:avLst/>
              <a:gdLst/>
              <a:ahLst/>
              <a:cxnLst/>
              <a:rect l="l" t="t" r="r" b="b"/>
              <a:pathLst>
                <a:path w="19849" h="1832" extrusionOk="0">
                  <a:moveTo>
                    <a:pt x="4014" y="1"/>
                  </a:moveTo>
                  <a:cubicBezTo>
                    <a:pt x="3639" y="1"/>
                    <a:pt x="3263" y="3"/>
                    <a:pt x="2888" y="8"/>
                  </a:cubicBezTo>
                  <a:cubicBezTo>
                    <a:pt x="1976" y="8"/>
                    <a:pt x="1247" y="69"/>
                    <a:pt x="760" y="99"/>
                  </a:cubicBezTo>
                  <a:cubicBezTo>
                    <a:pt x="487" y="130"/>
                    <a:pt x="244" y="160"/>
                    <a:pt x="0" y="190"/>
                  </a:cubicBezTo>
                  <a:cubicBezTo>
                    <a:pt x="122" y="206"/>
                    <a:pt x="251" y="213"/>
                    <a:pt x="384" y="213"/>
                  </a:cubicBezTo>
                  <a:cubicBezTo>
                    <a:pt x="517" y="213"/>
                    <a:pt x="654" y="206"/>
                    <a:pt x="791" y="190"/>
                  </a:cubicBezTo>
                  <a:lnTo>
                    <a:pt x="2918" y="190"/>
                  </a:lnTo>
                  <a:cubicBezTo>
                    <a:pt x="4712" y="190"/>
                    <a:pt x="7235" y="312"/>
                    <a:pt x="9970" y="555"/>
                  </a:cubicBezTo>
                  <a:cubicBezTo>
                    <a:pt x="12736" y="768"/>
                    <a:pt x="15198" y="1102"/>
                    <a:pt x="16992" y="1376"/>
                  </a:cubicBezTo>
                  <a:cubicBezTo>
                    <a:pt x="17873" y="1528"/>
                    <a:pt x="18603" y="1649"/>
                    <a:pt x="19089" y="1741"/>
                  </a:cubicBezTo>
                  <a:cubicBezTo>
                    <a:pt x="19363" y="1771"/>
                    <a:pt x="19606" y="1832"/>
                    <a:pt x="19849" y="1832"/>
                  </a:cubicBezTo>
                  <a:cubicBezTo>
                    <a:pt x="19606" y="1741"/>
                    <a:pt x="19363" y="1649"/>
                    <a:pt x="19089" y="1619"/>
                  </a:cubicBezTo>
                  <a:cubicBezTo>
                    <a:pt x="18603" y="1497"/>
                    <a:pt x="17904" y="1345"/>
                    <a:pt x="16992" y="1193"/>
                  </a:cubicBezTo>
                  <a:cubicBezTo>
                    <a:pt x="15198" y="859"/>
                    <a:pt x="12736" y="494"/>
                    <a:pt x="9970" y="251"/>
                  </a:cubicBezTo>
                  <a:cubicBezTo>
                    <a:pt x="8000" y="72"/>
                    <a:pt x="6009" y="1"/>
                    <a:pt x="4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1418975" y="3298200"/>
              <a:ext cx="181650" cy="648975"/>
            </a:xfrm>
            <a:custGeom>
              <a:avLst/>
              <a:gdLst/>
              <a:ahLst/>
              <a:cxnLst/>
              <a:rect l="l" t="t" r="r" b="b"/>
              <a:pathLst>
                <a:path w="7266" h="25959" extrusionOk="0">
                  <a:moveTo>
                    <a:pt x="7265" y="1"/>
                  </a:moveTo>
                  <a:cubicBezTo>
                    <a:pt x="7235" y="92"/>
                    <a:pt x="7174" y="183"/>
                    <a:pt x="7174" y="275"/>
                  </a:cubicBezTo>
                  <a:cubicBezTo>
                    <a:pt x="7083" y="457"/>
                    <a:pt x="6992" y="730"/>
                    <a:pt x="6901" y="1004"/>
                  </a:cubicBezTo>
                  <a:cubicBezTo>
                    <a:pt x="6688" y="1642"/>
                    <a:pt x="6384" y="2585"/>
                    <a:pt x="6019" y="3770"/>
                  </a:cubicBezTo>
                  <a:cubicBezTo>
                    <a:pt x="5320" y="6080"/>
                    <a:pt x="4439" y="9332"/>
                    <a:pt x="3496" y="12949"/>
                  </a:cubicBezTo>
                  <a:cubicBezTo>
                    <a:pt x="2585" y="16567"/>
                    <a:pt x="1733" y="19819"/>
                    <a:pt x="1065" y="22159"/>
                  </a:cubicBezTo>
                  <a:cubicBezTo>
                    <a:pt x="761" y="23314"/>
                    <a:pt x="487" y="24226"/>
                    <a:pt x="274" y="24925"/>
                  </a:cubicBezTo>
                  <a:lnTo>
                    <a:pt x="62" y="25685"/>
                  </a:lnTo>
                  <a:cubicBezTo>
                    <a:pt x="31" y="25776"/>
                    <a:pt x="31" y="25868"/>
                    <a:pt x="1" y="25959"/>
                  </a:cubicBezTo>
                  <a:cubicBezTo>
                    <a:pt x="62" y="25868"/>
                    <a:pt x="92" y="25807"/>
                    <a:pt x="123" y="25716"/>
                  </a:cubicBezTo>
                  <a:cubicBezTo>
                    <a:pt x="183" y="25503"/>
                    <a:pt x="274" y="25260"/>
                    <a:pt x="396" y="24956"/>
                  </a:cubicBezTo>
                  <a:cubicBezTo>
                    <a:pt x="609" y="24317"/>
                    <a:pt x="913" y="23375"/>
                    <a:pt x="1247" y="22220"/>
                  </a:cubicBezTo>
                  <a:cubicBezTo>
                    <a:pt x="1977" y="19880"/>
                    <a:pt x="2858" y="16627"/>
                    <a:pt x="3770" y="13041"/>
                  </a:cubicBezTo>
                  <a:cubicBezTo>
                    <a:pt x="4682" y="9424"/>
                    <a:pt x="5533" y="6171"/>
                    <a:pt x="6202" y="3831"/>
                  </a:cubicBezTo>
                  <a:cubicBezTo>
                    <a:pt x="6536" y="2676"/>
                    <a:pt x="6810" y="1733"/>
                    <a:pt x="6992" y="1034"/>
                  </a:cubicBezTo>
                  <a:cubicBezTo>
                    <a:pt x="7083" y="730"/>
                    <a:pt x="7144" y="487"/>
                    <a:pt x="7205" y="275"/>
                  </a:cubicBezTo>
                  <a:cubicBezTo>
                    <a:pt x="7235" y="214"/>
                    <a:pt x="7265" y="123"/>
                    <a:pt x="72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749525" y="3805050"/>
              <a:ext cx="669475" cy="141700"/>
            </a:xfrm>
            <a:custGeom>
              <a:avLst/>
              <a:gdLst/>
              <a:ahLst/>
              <a:cxnLst/>
              <a:rect l="l" t="t" r="r" b="b"/>
              <a:pathLst>
                <a:path w="26779" h="5668" extrusionOk="0">
                  <a:moveTo>
                    <a:pt x="0" y="1"/>
                  </a:moveTo>
                  <a:cubicBezTo>
                    <a:pt x="91" y="31"/>
                    <a:pt x="152" y="62"/>
                    <a:pt x="274" y="62"/>
                  </a:cubicBezTo>
                  <a:lnTo>
                    <a:pt x="1034" y="244"/>
                  </a:lnTo>
                  <a:lnTo>
                    <a:pt x="3921" y="852"/>
                  </a:lnTo>
                  <a:cubicBezTo>
                    <a:pt x="6323" y="1369"/>
                    <a:pt x="9666" y="2128"/>
                    <a:pt x="13374" y="2980"/>
                  </a:cubicBezTo>
                  <a:cubicBezTo>
                    <a:pt x="17052" y="3800"/>
                    <a:pt x="20396" y="4530"/>
                    <a:pt x="22827" y="4986"/>
                  </a:cubicBezTo>
                  <a:cubicBezTo>
                    <a:pt x="24043" y="5229"/>
                    <a:pt x="25046" y="5411"/>
                    <a:pt x="25715" y="5533"/>
                  </a:cubicBezTo>
                  <a:lnTo>
                    <a:pt x="26505" y="5654"/>
                  </a:lnTo>
                  <a:cubicBezTo>
                    <a:pt x="26566" y="5654"/>
                    <a:pt x="26627" y="5668"/>
                    <a:pt x="26688" y="5668"/>
                  </a:cubicBezTo>
                  <a:cubicBezTo>
                    <a:pt x="26718" y="5668"/>
                    <a:pt x="26749" y="5664"/>
                    <a:pt x="26779" y="5654"/>
                  </a:cubicBezTo>
                  <a:cubicBezTo>
                    <a:pt x="26718" y="5624"/>
                    <a:pt x="26627" y="5594"/>
                    <a:pt x="26536" y="5594"/>
                  </a:cubicBezTo>
                  <a:lnTo>
                    <a:pt x="25776" y="5411"/>
                  </a:lnTo>
                  <a:lnTo>
                    <a:pt x="22858" y="4803"/>
                  </a:lnTo>
                  <a:cubicBezTo>
                    <a:pt x="20426" y="4287"/>
                    <a:pt x="17083" y="3527"/>
                    <a:pt x="13405" y="2706"/>
                  </a:cubicBezTo>
                  <a:cubicBezTo>
                    <a:pt x="9727" y="1855"/>
                    <a:pt x="6383" y="1125"/>
                    <a:pt x="3952" y="669"/>
                  </a:cubicBezTo>
                  <a:cubicBezTo>
                    <a:pt x="2736" y="426"/>
                    <a:pt x="1733" y="244"/>
                    <a:pt x="1064" y="153"/>
                  </a:cubicBezTo>
                  <a:lnTo>
                    <a:pt x="274" y="31"/>
                  </a:lnTo>
                  <a:cubicBezTo>
                    <a:pt x="183" y="1"/>
                    <a:pt x="9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5594600" y="2244725"/>
              <a:ext cx="303975" cy="291350"/>
            </a:xfrm>
            <a:custGeom>
              <a:avLst/>
              <a:gdLst/>
              <a:ahLst/>
              <a:cxnLst/>
              <a:rect l="l" t="t" r="r" b="b"/>
              <a:pathLst>
                <a:path w="12159" h="11654" extrusionOk="0">
                  <a:moveTo>
                    <a:pt x="5841" y="1"/>
                  </a:moveTo>
                  <a:cubicBezTo>
                    <a:pt x="3551" y="1"/>
                    <a:pt x="1459" y="1350"/>
                    <a:pt x="547" y="3477"/>
                  </a:cubicBezTo>
                  <a:cubicBezTo>
                    <a:pt x="304" y="4024"/>
                    <a:pt x="122" y="4601"/>
                    <a:pt x="92" y="5179"/>
                  </a:cubicBezTo>
                  <a:cubicBezTo>
                    <a:pt x="0" y="5726"/>
                    <a:pt x="31" y="6304"/>
                    <a:pt x="122" y="6851"/>
                  </a:cubicBezTo>
                  <a:cubicBezTo>
                    <a:pt x="304" y="7884"/>
                    <a:pt x="760" y="8857"/>
                    <a:pt x="1459" y="9647"/>
                  </a:cubicBezTo>
                  <a:cubicBezTo>
                    <a:pt x="2523" y="10893"/>
                    <a:pt x="4134" y="11653"/>
                    <a:pt x="5806" y="11653"/>
                  </a:cubicBezTo>
                  <a:cubicBezTo>
                    <a:pt x="6353" y="11653"/>
                    <a:pt x="6900" y="11592"/>
                    <a:pt x="7447" y="11410"/>
                  </a:cubicBezTo>
                  <a:cubicBezTo>
                    <a:pt x="7630" y="11380"/>
                    <a:pt x="7842" y="11288"/>
                    <a:pt x="8025" y="11228"/>
                  </a:cubicBezTo>
                  <a:cubicBezTo>
                    <a:pt x="8146" y="11167"/>
                    <a:pt x="8298" y="11106"/>
                    <a:pt x="8420" y="11015"/>
                  </a:cubicBezTo>
                  <a:lnTo>
                    <a:pt x="8663" y="10893"/>
                  </a:lnTo>
                  <a:cubicBezTo>
                    <a:pt x="8724" y="10863"/>
                    <a:pt x="8754" y="10833"/>
                    <a:pt x="8754" y="10832"/>
                  </a:cubicBezTo>
                  <a:lnTo>
                    <a:pt x="8754" y="10832"/>
                  </a:lnTo>
                  <a:cubicBezTo>
                    <a:pt x="8329" y="11045"/>
                    <a:pt x="7873" y="11228"/>
                    <a:pt x="7417" y="11349"/>
                  </a:cubicBezTo>
                  <a:cubicBezTo>
                    <a:pt x="6986" y="11476"/>
                    <a:pt x="6535" y="11539"/>
                    <a:pt x="6079" y="11539"/>
                  </a:cubicBezTo>
                  <a:cubicBezTo>
                    <a:pt x="5988" y="11539"/>
                    <a:pt x="5897" y="11537"/>
                    <a:pt x="5806" y="11532"/>
                  </a:cubicBezTo>
                  <a:cubicBezTo>
                    <a:pt x="4165" y="11501"/>
                    <a:pt x="2614" y="10772"/>
                    <a:pt x="1581" y="9525"/>
                  </a:cubicBezTo>
                  <a:cubicBezTo>
                    <a:pt x="912" y="8766"/>
                    <a:pt x="487" y="7823"/>
                    <a:pt x="304" y="6820"/>
                  </a:cubicBezTo>
                  <a:cubicBezTo>
                    <a:pt x="122" y="5726"/>
                    <a:pt x="243" y="4601"/>
                    <a:pt x="699" y="3568"/>
                  </a:cubicBezTo>
                  <a:cubicBezTo>
                    <a:pt x="1616" y="1485"/>
                    <a:pt x="3648" y="189"/>
                    <a:pt x="5870" y="189"/>
                  </a:cubicBezTo>
                  <a:cubicBezTo>
                    <a:pt x="6080" y="189"/>
                    <a:pt x="6292" y="201"/>
                    <a:pt x="6505" y="224"/>
                  </a:cubicBezTo>
                  <a:cubicBezTo>
                    <a:pt x="7083" y="285"/>
                    <a:pt x="7630" y="437"/>
                    <a:pt x="8146" y="680"/>
                  </a:cubicBezTo>
                  <a:cubicBezTo>
                    <a:pt x="8663" y="893"/>
                    <a:pt x="9119" y="1167"/>
                    <a:pt x="9545" y="1531"/>
                  </a:cubicBezTo>
                  <a:cubicBezTo>
                    <a:pt x="11611" y="3294"/>
                    <a:pt x="12159" y="6273"/>
                    <a:pt x="10821" y="8644"/>
                  </a:cubicBezTo>
                  <a:cubicBezTo>
                    <a:pt x="10578" y="9130"/>
                    <a:pt x="10244" y="9586"/>
                    <a:pt x="9849" y="9951"/>
                  </a:cubicBezTo>
                  <a:cubicBezTo>
                    <a:pt x="9484" y="10285"/>
                    <a:pt x="9119" y="10559"/>
                    <a:pt x="8724" y="10832"/>
                  </a:cubicBezTo>
                  <a:cubicBezTo>
                    <a:pt x="8724" y="10832"/>
                    <a:pt x="8785" y="10832"/>
                    <a:pt x="8815" y="10772"/>
                  </a:cubicBezTo>
                  <a:lnTo>
                    <a:pt x="9058" y="10650"/>
                  </a:lnTo>
                  <a:cubicBezTo>
                    <a:pt x="9180" y="10559"/>
                    <a:pt x="9301" y="10498"/>
                    <a:pt x="9423" y="10407"/>
                  </a:cubicBezTo>
                  <a:cubicBezTo>
                    <a:pt x="9605" y="10285"/>
                    <a:pt x="9757" y="10164"/>
                    <a:pt x="9909" y="10012"/>
                  </a:cubicBezTo>
                  <a:cubicBezTo>
                    <a:pt x="10304" y="9647"/>
                    <a:pt x="10669" y="9191"/>
                    <a:pt x="10943" y="8705"/>
                  </a:cubicBezTo>
                  <a:cubicBezTo>
                    <a:pt x="11763" y="7246"/>
                    <a:pt x="11915" y="5513"/>
                    <a:pt x="11399" y="3933"/>
                  </a:cubicBezTo>
                  <a:cubicBezTo>
                    <a:pt x="11034" y="2960"/>
                    <a:pt x="10456" y="2079"/>
                    <a:pt x="9636" y="1379"/>
                  </a:cubicBezTo>
                  <a:cubicBezTo>
                    <a:pt x="8754" y="650"/>
                    <a:pt x="7690" y="164"/>
                    <a:pt x="6535" y="42"/>
                  </a:cubicBezTo>
                  <a:cubicBezTo>
                    <a:pt x="6303" y="14"/>
                    <a:pt x="6071" y="1"/>
                    <a:pt x="584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5422100" y="2058075"/>
              <a:ext cx="649725" cy="664175"/>
            </a:xfrm>
            <a:custGeom>
              <a:avLst/>
              <a:gdLst/>
              <a:ahLst/>
              <a:cxnLst/>
              <a:rect l="l" t="t" r="r" b="b"/>
              <a:pathLst>
                <a:path w="25989" h="26567" extrusionOk="0">
                  <a:moveTo>
                    <a:pt x="13375" y="0"/>
                  </a:moveTo>
                  <a:lnTo>
                    <a:pt x="10426" y="304"/>
                  </a:lnTo>
                  <a:lnTo>
                    <a:pt x="10365" y="304"/>
                  </a:lnTo>
                  <a:lnTo>
                    <a:pt x="10365" y="365"/>
                  </a:lnTo>
                  <a:cubicBezTo>
                    <a:pt x="10306" y="1161"/>
                    <a:pt x="10276" y="1956"/>
                    <a:pt x="10219" y="2779"/>
                  </a:cubicBezTo>
                  <a:lnTo>
                    <a:pt x="10219" y="2779"/>
                  </a:lnTo>
                  <a:lnTo>
                    <a:pt x="8121" y="3873"/>
                  </a:lnTo>
                  <a:lnTo>
                    <a:pt x="8121" y="3873"/>
                  </a:lnTo>
                  <a:lnTo>
                    <a:pt x="5867" y="2250"/>
                  </a:lnTo>
                  <a:lnTo>
                    <a:pt x="5806" y="2219"/>
                  </a:lnTo>
                  <a:lnTo>
                    <a:pt x="5745" y="2250"/>
                  </a:lnTo>
                  <a:lnTo>
                    <a:pt x="3405" y="3952"/>
                  </a:lnTo>
                  <a:lnTo>
                    <a:pt x="3344" y="3982"/>
                  </a:lnTo>
                  <a:lnTo>
                    <a:pt x="3374" y="4073"/>
                  </a:lnTo>
                  <a:cubicBezTo>
                    <a:pt x="3761" y="4907"/>
                    <a:pt x="4178" y="5770"/>
                    <a:pt x="4566" y="6633"/>
                  </a:cubicBezTo>
                  <a:lnTo>
                    <a:pt x="4566" y="6633"/>
                  </a:lnTo>
                  <a:lnTo>
                    <a:pt x="3234" y="8630"/>
                  </a:lnTo>
                  <a:lnTo>
                    <a:pt x="3234" y="8630"/>
                  </a:lnTo>
                  <a:lnTo>
                    <a:pt x="760" y="8511"/>
                  </a:lnTo>
                  <a:lnTo>
                    <a:pt x="669" y="8511"/>
                  </a:lnTo>
                  <a:lnTo>
                    <a:pt x="669" y="8602"/>
                  </a:lnTo>
                  <a:cubicBezTo>
                    <a:pt x="456" y="9636"/>
                    <a:pt x="244" y="10669"/>
                    <a:pt x="0" y="11703"/>
                  </a:cubicBezTo>
                  <a:lnTo>
                    <a:pt x="0" y="11794"/>
                  </a:lnTo>
                  <a:lnTo>
                    <a:pt x="92" y="11824"/>
                  </a:lnTo>
                  <a:lnTo>
                    <a:pt x="2468" y="12715"/>
                  </a:lnTo>
                  <a:lnTo>
                    <a:pt x="2468" y="12715"/>
                  </a:lnTo>
                  <a:cubicBezTo>
                    <a:pt x="2527" y="13522"/>
                    <a:pt x="2611" y="14355"/>
                    <a:pt x="2670" y="15188"/>
                  </a:cubicBezTo>
                  <a:lnTo>
                    <a:pt x="2670" y="15188"/>
                  </a:lnTo>
                  <a:cubicBezTo>
                    <a:pt x="1891" y="15638"/>
                    <a:pt x="1083" y="16117"/>
                    <a:pt x="274" y="16566"/>
                  </a:cubicBezTo>
                  <a:lnTo>
                    <a:pt x="244" y="16596"/>
                  </a:lnTo>
                  <a:lnTo>
                    <a:pt x="152" y="16657"/>
                  </a:lnTo>
                  <a:lnTo>
                    <a:pt x="183" y="16718"/>
                  </a:lnTo>
                  <a:cubicBezTo>
                    <a:pt x="578" y="17660"/>
                    <a:pt x="1004" y="18572"/>
                    <a:pt x="1368" y="19423"/>
                  </a:cubicBezTo>
                  <a:lnTo>
                    <a:pt x="1399" y="19514"/>
                  </a:lnTo>
                  <a:lnTo>
                    <a:pt x="1490" y="19514"/>
                  </a:lnTo>
                  <a:lnTo>
                    <a:pt x="4017" y="19098"/>
                  </a:lnTo>
                  <a:lnTo>
                    <a:pt x="5660" y="21006"/>
                  </a:lnTo>
                  <a:lnTo>
                    <a:pt x="5660" y="21006"/>
                  </a:lnTo>
                  <a:cubicBezTo>
                    <a:pt x="5335" y="21836"/>
                    <a:pt x="5039" y="22664"/>
                    <a:pt x="4773" y="23405"/>
                  </a:cubicBezTo>
                  <a:lnTo>
                    <a:pt x="4742" y="23466"/>
                  </a:lnTo>
                  <a:lnTo>
                    <a:pt x="4803" y="23527"/>
                  </a:lnTo>
                  <a:lnTo>
                    <a:pt x="7174" y="25198"/>
                  </a:lnTo>
                  <a:lnTo>
                    <a:pt x="7235" y="25229"/>
                  </a:lnTo>
                  <a:lnTo>
                    <a:pt x="7295" y="25168"/>
                  </a:lnTo>
                  <a:lnTo>
                    <a:pt x="9109" y="23206"/>
                  </a:lnTo>
                  <a:lnTo>
                    <a:pt x="9109" y="23206"/>
                  </a:lnTo>
                  <a:lnTo>
                    <a:pt x="11565" y="23879"/>
                  </a:lnTo>
                  <a:lnTo>
                    <a:pt x="11565" y="23879"/>
                  </a:lnTo>
                  <a:lnTo>
                    <a:pt x="12341" y="26475"/>
                  </a:lnTo>
                  <a:lnTo>
                    <a:pt x="12372" y="26566"/>
                  </a:lnTo>
                  <a:lnTo>
                    <a:pt x="12432" y="26566"/>
                  </a:lnTo>
                  <a:lnTo>
                    <a:pt x="15290" y="26353"/>
                  </a:lnTo>
                  <a:lnTo>
                    <a:pt x="15320" y="26353"/>
                  </a:lnTo>
                  <a:lnTo>
                    <a:pt x="15320" y="26293"/>
                  </a:lnTo>
                  <a:cubicBezTo>
                    <a:pt x="15470" y="25483"/>
                    <a:pt x="15590" y="24673"/>
                    <a:pt x="15710" y="23951"/>
                  </a:cubicBezTo>
                  <a:lnTo>
                    <a:pt x="15710" y="23951"/>
                  </a:lnTo>
                  <a:lnTo>
                    <a:pt x="18063" y="22615"/>
                  </a:lnTo>
                  <a:lnTo>
                    <a:pt x="18063" y="22615"/>
                  </a:lnTo>
                  <a:lnTo>
                    <a:pt x="20001" y="24165"/>
                  </a:lnTo>
                  <a:lnTo>
                    <a:pt x="20062" y="24195"/>
                  </a:lnTo>
                  <a:lnTo>
                    <a:pt x="20122" y="24165"/>
                  </a:lnTo>
                  <a:lnTo>
                    <a:pt x="22645" y="22280"/>
                  </a:lnTo>
                  <a:lnTo>
                    <a:pt x="22676" y="22220"/>
                  </a:lnTo>
                  <a:lnTo>
                    <a:pt x="22645" y="22159"/>
                  </a:lnTo>
                  <a:cubicBezTo>
                    <a:pt x="22199" y="21416"/>
                    <a:pt x="21783" y="20672"/>
                    <a:pt x="21395" y="19986"/>
                  </a:cubicBezTo>
                  <a:lnTo>
                    <a:pt x="21395" y="19986"/>
                  </a:lnTo>
                  <a:lnTo>
                    <a:pt x="22656" y="17815"/>
                  </a:lnTo>
                  <a:lnTo>
                    <a:pt x="22656" y="17815"/>
                  </a:lnTo>
                  <a:lnTo>
                    <a:pt x="25168" y="17995"/>
                  </a:lnTo>
                  <a:lnTo>
                    <a:pt x="25229" y="17995"/>
                  </a:lnTo>
                  <a:lnTo>
                    <a:pt x="25229" y="17964"/>
                  </a:lnTo>
                  <a:cubicBezTo>
                    <a:pt x="25472" y="16900"/>
                    <a:pt x="25746" y="15928"/>
                    <a:pt x="25989" y="15046"/>
                  </a:cubicBezTo>
                  <a:lnTo>
                    <a:pt x="25989" y="15016"/>
                  </a:lnTo>
                  <a:lnTo>
                    <a:pt x="25928" y="15016"/>
                  </a:lnTo>
                  <a:lnTo>
                    <a:pt x="23768" y="13846"/>
                  </a:lnTo>
                  <a:lnTo>
                    <a:pt x="23768" y="13846"/>
                  </a:lnTo>
                  <a:cubicBezTo>
                    <a:pt x="23649" y="12803"/>
                    <a:pt x="23530" y="11935"/>
                    <a:pt x="23468" y="11215"/>
                  </a:cubicBezTo>
                  <a:lnTo>
                    <a:pt x="23468" y="11215"/>
                  </a:lnTo>
                  <a:lnTo>
                    <a:pt x="25047" y="10152"/>
                  </a:lnTo>
                  <a:lnTo>
                    <a:pt x="25411" y="9849"/>
                  </a:lnTo>
                  <a:lnTo>
                    <a:pt x="25016" y="10122"/>
                  </a:lnTo>
                  <a:lnTo>
                    <a:pt x="23436" y="11186"/>
                  </a:lnTo>
                  <a:lnTo>
                    <a:pt x="23709" y="13861"/>
                  </a:lnTo>
                  <a:lnTo>
                    <a:pt x="25857" y="15054"/>
                  </a:lnTo>
                  <a:lnTo>
                    <a:pt x="25857" y="15054"/>
                  </a:lnTo>
                  <a:cubicBezTo>
                    <a:pt x="25619" y="15915"/>
                    <a:pt x="25353" y="16863"/>
                    <a:pt x="25086" y="17869"/>
                  </a:cubicBezTo>
                  <a:lnTo>
                    <a:pt x="25086" y="17869"/>
                  </a:lnTo>
                  <a:lnTo>
                    <a:pt x="22584" y="17691"/>
                  </a:lnTo>
                  <a:lnTo>
                    <a:pt x="22524" y="17691"/>
                  </a:lnTo>
                  <a:lnTo>
                    <a:pt x="22524" y="17721"/>
                  </a:lnTo>
                  <a:lnTo>
                    <a:pt x="21277" y="19940"/>
                  </a:lnTo>
                  <a:lnTo>
                    <a:pt x="21247" y="19970"/>
                  </a:lnTo>
                  <a:lnTo>
                    <a:pt x="21277" y="20001"/>
                  </a:lnTo>
                  <a:cubicBezTo>
                    <a:pt x="21662" y="20680"/>
                    <a:pt x="22075" y="21418"/>
                    <a:pt x="22516" y="22157"/>
                  </a:cubicBezTo>
                  <a:lnTo>
                    <a:pt x="22516" y="22157"/>
                  </a:lnTo>
                  <a:lnTo>
                    <a:pt x="20078" y="23978"/>
                  </a:lnTo>
                  <a:lnTo>
                    <a:pt x="20078" y="23978"/>
                  </a:lnTo>
                  <a:lnTo>
                    <a:pt x="18116" y="22432"/>
                  </a:lnTo>
                  <a:lnTo>
                    <a:pt x="18086" y="22372"/>
                  </a:lnTo>
                  <a:lnTo>
                    <a:pt x="18025" y="22402"/>
                  </a:lnTo>
                  <a:lnTo>
                    <a:pt x="15593" y="23800"/>
                  </a:lnTo>
                  <a:lnTo>
                    <a:pt x="15563" y="23830"/>
                  </a:lnTo>
                  <a:lnTo>
                    <a:pt x="15563" y="23861"/>
                  </a:lnTo>
                  <a:cubicBezTo>
                    <a:pt x="15416" y="24595"/>
                    <a:pt x="15298" y="25358"/>
                    <a:pt x="15180" y="26176"/>
                  </a:cubicBezTo>
                  <a:lnTo>
                    <a:pt x="15180" y="26176"/>
                  </a:lnTo>
                  <a:lnTo>
                    <a:pt x="12474" y="26349"/>
                  </a:lnTo>
                  <a:lnTo>
                    <a:pt x="12474" y="26349"/>
                  </a:lnTo>
                  <a:cubicBezTo>
                    <a:pt x="12235" y="25545"/>
                    <a:pt x="11969" y="24657"/>
                    <a:pt x="11703" y="23770"/>
                  </a:cubicBezTo>
                  <a:lnTo>
                    <a:pt x="11703" y="23709"/>
                  </a:lnTo>
                  <a:lnTo>
                    <a:pt x="11642" y="23709"/>
                  </a:lnTo>
                  <a:lnTo>
                    <a:pt x="9089" y="23010"/>
                  </a:lnTo>
                  <a:lnTo>
                    <a:pt x="9028" y="23010"/>
                  </a:lnTo>
                  <a:lnTo>
                    <a:pt x="8998" y="23071"/>
                  </a:lnTo>
                  <a:lnTo>
                    <a:pt x="7192" y="24994"/>
                  </a:lnTo>
                  <a:lnTo>
                    <a:pt x="4984" y="23417"/>
                  </a:lnTo>
                  <a:lnTo>
                    <a:pt x="4984" y="23417"/>
                  </a:lnTo>
                  <a:cubicBezTo>
                    <a:pt x="5250" y="22677"/>
                    <a:pt x="5543" y="21856"/>
                    <a:pt x="5836" y="21034"/>
                  </a:cubicBezTo>
                  <a:lnTo>
                    <a:pt x="5836" y="20973"/>
                  </a:lnTo>
                  <a:lnTo>
                    <a:pt x="5806" y="20943"/>
                  </a:lnTo>
                  <a:cubicBezTo>
                    <a:pt x="5259" y="20335"/>
                    <a:pt x="4681" y="19636"/>
                    <a:pt x="4104" y="18967"/>
                  </a:cubicBezTo>
                  <a:lnTo>
                    <a:pt x="4043" y="18937"/>
                  </a:lnTo>
                  <a:lnTo>
                    <a:pt x="4013" y="18937"/>
                  </a:lnTo>
                  <a:lnTo>
                    <a:pt x="1490" y="19323"/>
                  </a:lnTo>
                  <a:lnTo>
                    <a:pt x="367" y="16761"/>
                  </a:lnTo>
                  <a:lnTo>
                    <a:pt x="2797" y="15381"/>
                  </a:lnTo>
                  <a:lnTo>
                    <a:pt x="2858" y="15350"/>
                  </a:lnTo>
                  <a:lnTo>
                    <a:pt x="2858" y="15289"/>
                  </a:lnTo>
                  <a:cubicBezTo>
                    <a:pt x="2766" y="14408"/>
                    <a:pt x="2706" y="13526"/>
                    <a:pt x="2645" y="12645"/>
                  </a:cubicBezTo>
                  <a:lnTo>
                    <a:pt x="2645" y="12584"/>
                  </a:lnTo>
                  <a:lnTo>
                    <a:pt x="2584" y="12584"/>
                  </a:lnTo>
                  <a:lnTo>
                    <a:pt x="262" y="11673"/>
                  </a:lnTo>
                  <a:lnTo>
                    <a:pt x="262" y="11673"/>
                  </a:lnTo>
                  <a:cubicBezTo>
                    <a:pt x="462" y="10673"/>
                    <a:pt x="662" y="9700"/>
                    <a:pt x="862" y="8727"/>
                  </a:cubicBezTo>
                  <a:lnTo>
                    <a:pt x="862" y="8727"/>
                  </a:lnTo>
                  <a:lnTo>
                    <a:pt x="3314" y="8845"/>
                  </a:lnTo>
                  <a:lnTo>
                    <a:pt x="3374" y="8845"/>
                  </a:lnTo>
                  <a:lnTo>
                    <a:pt x="3405" y="8815"/>
                  </a:lnTo>
                  <a:lnTo>
                    <a:pt x="4803" y="6718"/>
                  </a:lnTo>
                  <a:lnTo>
                    <a:pt x="4833" y="6657"/>
                  </a:lnTo>
                  <a:lnTo>
                    <a:pt x="4803" y="6627"/>
                  </a:lnTo>
                  <a:lnTo>
                    <a:pt x="3621" y="4057"/>
                  </a:lnTo>
                  <a:lnTo>
                    <a:pt x="5852" y="2435"/>
                  </a:lnTo>
                  <a:lnTo>
                    <a:pt x="8116" y="4073"/>
                  </a:lnTo>
                  <a:lnTo>
                    <a:pt x="8177" y="4104"/>
                  </a:lnTo>
                  <a:lnTo>
                    <a:pt x="8207" y="4073"/>
                  </a:lnTo>
                  <a:lnTo>
                    <a:pt x="10396" y="2949"/>
                  </a:lnTo>
                  <a:lnTo>
                    <a:pt x="10426" y="2949"/>
                  </a:lnTo>
                  <a:lnTo>
                    <a:pt x="10426" y="2888"/>
                  </a:lnTo>
                  <a:cubicBezTo>
                    <a:pt x="10486" y="2055"/>
                    <a:pt x="10545" y="1252"/>
                    <a:pt x="10605" y="478"/>
                  </a:cubicBezTo>
                  <a:lnTo>
                    <a:pt x="10605" y="478"/>
                  </a:lnTo>
                  <a:lnTo>
                    <a:pt x="13396" y="187"/>
                  </a:lnTo>
                  <a:lnTo>
                    <a:pt x="13396" y="187"/>
                  </a:lnTo>
                  <a:cubicBezTo>
                    <a:pt x="13722" y="1164"/>
                    <a:pt x="14020" y="2057"/>
                    <a:pt x="14347" y="2949"/>
                  </a:cubicBezTo>
                  <a:lnTo>
                    <a:pt x="14347" y="3010"/>
                  </a:lnTo>
                  <a:lnTo>
                    <a:pt x="14378" y="3010"/>
                  </a:lnTo>
                  <a:lnTo>
                    <a:pt x="16749" y="3405"/>
                  </a:lnTo>
                  <a:lnTo>
                    <a:pt x="16809" y="3405"/>
                  </a:lnTo>
                  <a:lnTo>
                    <a:pt x="16809" y="3374"/>
                  </a:lnTo>
                  <a:cubicBezTo>
                    <a:pt x="17468" y="2715"/>
                    <a:pt x="18069" y="2115"/>
                    <a:pt x="18610" y="1545"/>
                  </a:cubicBezTo>
                  <a:lnTo>
                    <a:pt x="18610" y="1545"/>
                  </a:lnTo>
                  <a:lnTo>
                    <a:pt x="20984" y="3118"/>
                  </a:lnTo>
                  <a:lnTo>
                    <a:pt x="20984" y="3118"/>
                  </a:lnTo>
                  <a:cubicBezTo>
                    <a:pt x="20628" y="3950"/>
                    <a:pt x="20330" y="4694"/>
                    <a:pt x="20062" y="5350"/>
                  </a:cubicBezTo>
                  <a:lnTo>
                    <a:pt x="20062" y="5380"/>
                  </a:lnTo>
                  <a:lnTo>
                    <a:pt x="20062" y="5411"/>
                  </a:lnTo>
                  <a:lnTo>
                    <a:pt x="21885" y="7690"/>
                  </a:lnTo>
                  <a:lnTo>
                    <a:pt x="21916" y="7690"/>
                  </a:lnTo>
                  <a:lnTo>
                    <a:pt x="24076" y="7360"/>
                  </a:lnTo>
                  <a:lnTo>
                    <a:pt x="24076" y="7360"/>
                  </a:lnTo>
                  <a:lnTo>
                    <a:pt x="25138" y="9210"/>
                  </a:lnTo>
                  <a:cubicBezTo>
                    <a:pt x="25259" y="9393"/>
                    <a:pt x="25351" y="9545"/>
                    <a:pt x="25411" y="9636"/>
                  </a:cubicBezTo>
                  <a:lnTo>
                    <a:pt x="25168" y="9210"/>
                  </a:lnTo>
                  <a:lnTo>
                    <a:pt x="24135" y="7326"/>
                  </a:lnTo>
                  <a:lnTo>
                    <a:pt x="24104" y="7326"/>
                  </a:lnTo>
                  <a:lnTo>
                    <a:pt x="21943" y="7626"/>
                  </a:lnTo>
                  <a:lnTo>
                    <a:pt x="21943" y="7626"/>
                  </a:lnTo>
                  <a:lnTo>
                    <a:pt x="20169" y="5370"/>
                  </a:lnTo>
                  <a:lnTo>
                    <a:pt x="20169" y="5370"/>
                  </a:lnTo>
                  <a:cubicBezTo>
                    <a:pt x="20438" y="4683"/>
                    <a:pt x="20737" y="3966"/>
                    <a:pt x="21065" y="3131"/>
                  </a:cubicBezTo>
                  <a:lnTo>
                    <a:pt x="21065" y="3070"/>
                  </a:lnTo>
                  <a:lnTo>
                    <a:pt x="21034" y="3040"/>
                  </a:lnTo>
                  <a:lnTo>
                    <a:pt x="18603" y="1429"/>
                  </a:lnTo>
                  <a:lnTo>
                    <a:pt x="18542" y="1399"/>
                  </a:lnTo>
                  <a:lnTo>
                    <a:pt x="18511" y="1429"/>
                  </a:lnTo>
                  <a:lnTo>
                    <a:pt x="16697" y="3274"/>
                  </a:lnTo>
                  <a:lnTo>
                    <a:pt x="16697" y="3274"/>
                  </a:lnTo>
                  <a:lnTo>
                    <a:pt x="14401" y="2867"/>
                  </a:lnTo>
                  <a:lnTo>
                    <a:pt x="14401" y="2867"/>
                  </a:lnTo>
                  <a:lnTo>
                    <a:pt x="13435" y="61"/>
                  </a:lnTo>
                  <a:lnTo>
                    <a:pt x="1343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7"/>
            <p:cNvSpPr/>
            <p:nvPr/>
          </p:nvSpPr>
          <p:spPr>
            <a:xfrm>
              <a:off x="4598375" y="2943350"/>
              <a:ext cx="1996275" cy="1340450"/>
            </a:xfrm>
            <a:custGeom>
              <a:avLst/>
              <a:gdLst/>
              <a:ahLst/>
              <a:cxnLst/>
              <a:rect l="l" t="t" r="r" b="b"/>
              <a:pathLst>
                <a:path w="79851" h="53618" extrusionOk="0">
                  <a:moveTo>
                    <a:pt x="19545" y="0"/>
                  </a:moveTo>
                  <a:cubicBezTo>
                    <a:pt x="19150" y="0"/>
                    <a:pt x="18785" y="243"/>
                    <a:pt x="18633" y="639"/>
                  </a:cubicBezTo>
                  <a:lnTo>
                    <a:pt x="1" y="53618"/>
                  </a:lnTo>
                  <a:lnTo>
                    <a:pt x="58695" y="53618"/>
                  </a:lnTo>
                  <a:lnTo>
                    <a:pt x="79577" y="1368"/>
                  </a:lnTo>
                  <a:cubicBezTo>
                    <a:pt x="79850" y="730"/>
                    <a:pt x="79364" y="31"/>
                    <a:pt x="78695" y="31"/>
                  </a:cubicBezTo>
                  <a:lnTo>
                    <a:pt x="1954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4662200" y="2996525"/>
              <a:ext cx="1848850" cy="1197625"/>
            </a:xfrm>
            <a:custGeom>
              <a:avLst/>
              <a:gdLst/>
              <a:ahLst/>
              <a:cxnLst/>
              <a:rect l="l" t="t" r="r" b="b"/>
              <a:pathLst>
                <a:path w="73954" h="47905" extrusionOk="0">
                  <a:moveTo>
                    <a:pt x="17661" y="1"/>
                  </a:moveTo>
                  <a:cubicBezTo>
                    <a:pt x="17418" y="1"/>
                    <a:pt x="17235" y="153"/>
                    <a:pt x="17144" y="366"/>
                  </a:cubicBezTo>
                  <a:lnTo>
                    <a:pt x="153" y="47205"/>
                  </a:lnTo>
                  <a:cubicBezTo>
                    <a:pt x="1" y="47540"/>
                    <a:pt x="274" y="47904"/>
                    <a:pt x="669" y="47904"/>
                  </a:cubicBezTo>
                  <a:lnTo>
                    <a:pt x="54105" y="47904"/>
                  </a:lnTo>
                  <a:cubicBezTo>
                    <a:pt x="54318" y="47904"/>
                    <a:pt x="54531" y="47783"/>
                    <a:pt x="54622" y="47570"/>
                  </a:cubicBezTo>
                  <a:lnTo>
                    <a:pt x="73802" y="730"/>
                  </a:lnTo>
                  <a:cubicBezTo>
                    <a:pt x="73954" y="396"/>
                    <a:pt x="73680" y="1"/>
                    <a:pt x="733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7"/>
            <p:cNvSpPr/>
            <p:nvPr/>
          </p:nvSpPr>
          <p:spPr>
            <a:xfrm>
              <a:off x="4071775" y="4194125"/>
              <a:ext cx="1993975" cy="91975"/>
            </a:xfrm>
            <a:custGeom>
              <a:avLst/>
              <a:gdLst/>
              <a:ahLst/>
              <a:cxnLst/>
              <a:rect l="l" t="t" r="r" b="b"/>
              <a:pathLst>
                <a:path w="79759" h="3679" extrusionOk="0">
                  <a:moveTo>
                    <a:pt x="0" y="0"/>
                  </a:moveTo>
                  <a:lnTo>
                    <a:pt x="0" y="3678"/>
                  </a:lnTo>
                  <a:lnTo>
                    <a:pt x="79759" y="3678"/>
                  </a:lnTo>
                  <a:lnTo>
                    <a:pt x="7757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7"/>
            <p:cNvSpPr/>
            <p:nvPr/>
          </p:nvSpPr>
          <p:spPr>
            <a:xfrm>
              <a:off x="3463100" y="3027700"/>
              <a:ext cx="1405825" cy="820175"/>
            </a:xfrm>
            <a:custGeom>
              <a:avLst/>
              <a:gdLst/>
              <a:ahLst/>
              <a:cxnLst/>
              <a:rect l="l" t="t" r="r" b="b"/>
              <a:pathLst>
                <a:path w="56233" h="32807" extrusionOk="0">
                  <a:moveTo>
                    <a:pt x="43527" y="0"/>
                  </a:moveTo>
                  <a:cubicBezTo>
                    <a:pt x="43527" y="0"/>
                    <a:pt x="41946" y="19119"/>
                    <a:pt x="38481" y="20061"/>
                  </a:cubicBezTo>
                  <a:cubicBezTo>
                    <a:pt x="34949" y="21007"/>
                    <a:pt x="31224" y="21333"/>
                    <a:pt x="27749" y="21333"/>
                  </a:cubicBezTo>
                  <a:cubicBezTo>
                    <a:pt x="21955" y="21333"/>
                    <a:pt x="16855" y="20426"/>
                    <a:pt x="14499" y="19970"/>
                  </a:cubicBezTo>
                  <a:cubicBezTo>
                    <a:pt x="14074" y="19575"/>
                    <a:pt x="13557" y="19149"/>
                    <a:pt x="13010" y="18602"/>
                  </a:cubicBezTo>
                  <a:cubicBezTo>
                    <a:pt x="12554" y="18116"/>
                    <a:pt x="12159" y="17569"/>
                    <a:pt x="11885" y="16961"/>
                  </a:cubicBezTo>
                  <a:cubicBezTo>
                    <a:pt x="11490" y="16231"/>
                    <a:pt x="11186" y="15441"/>
                    <a:pt x="11004" y="14620"/>
                  </a:cubicBezTo>
                  <a:cubicBezTo>
                    <a:pt x="10947" y="14147"/>
                    <a:pt x="10559" y="13862"/>
                    <a:pt x="10194" y="13862"/>
                  </a:cubicBezTo>
                  <a:cubicBezTo>
                    <a:pt x="9974" y="13862"/>
                    <a:pt x="9762" y="13966"/>
                    <a:pt x="9636" y="14195"/>
                  </a:cubicBezTo>
                  <a:cubicBezTo>
                    <a:pt x="9301" y="14833"/>
                    <a:pt x="9149" y="17143"/>
                    <a:pt x="10426" y="19271"/>
                  </a:cubicBezTo>
                  <a:cubicBezTo>
                    <a:pt x="10669" y="19848"/>
                    <a:pt x="10335" y="20487"/>
                    <a:pt x="9727" y="20639"/>
                  </a:cubicBezTo>
                  <a:cubicBezTo>
                    <a:pt x="8116" y="21247"/>
                    <a:pt x="2493" y="22979"/>
                    <a:pt x="1581" y="23405"/>
                  </a:cubicBezTo>
                  <a:cubicBezTo>
                    <a:pt x="760" y="23800"/>
                    <a:pt x="0" y="24499"/>
                    <a:pt x="851" y="24621"/>
                  </a:cubicBezTo>
                  <a:cubicBezTo>
                    <a:pt x="938" y="24636"/>
                    <a:pt x="1065" y="24643"/>
                    <a:pt x="1222" y="24643"/>
                  </a:cubicBezTo>
                  <a:cubicBezTo>
                    <a:pt x="2186" y="24643"/>
                    <a:pt x="4306" y="24380"/>
                    <a:pt x="5497" y="24221"/>
                  </a:cubicBezTo>
                  <a:lnTo>
                    <a:pt x="5497" y="24221"/>
                  </a:lnTo>
                  <a:cubicBezTo>
                    <a:pt x="3814" y="24468"/>
                    <a:pt x="249" y="25071"/>
                    <a:pt x="365" y="25745"/>
                  </a:cubicBezTo>
                  <a:cubicBezTo>
                    <a:pt x="432" y="26079"/>
                    <a:pt x="956" y="26321"/>
                    <a:pt x="2078" y="26321"/>
                  </a:cubicBezTo>
                  <a:cubicBezTo>
                    <a:pt x="2245" y="26321"/>
                    <a:pt x="2426" y="26315"/>
                    <a:pt x="2621" y="26304"/>
                  </a:cubicBezTo>
                  <a:lnTo>
                    <a:pt x="2621" y="26304"/>
                  </a:lnTo>
                  <a:cubicBezTo>
                    <a:pt x="1635" y="26499"/>
                    <a:pt x="775" y="26721"/>
                    <a:pt x="578" y="26931"/>
                  </a:cubicBezTo>
                  <a:cubicBezTo>
                    <a:pt x="33" y="27462"/>
                    <a:pt x="954" y="27609"/>
                    <a:pt x="2136" y="27609"/>
                  </a:cubicBezTo>
                  <a:cubicBezTo>
                    <a:pt x="3590" y="27609"/>
                    <a:pt x="5440" y="27387"/>
                    <a:pt x="5441" y="27387"/>
                  </a:cubicBezTo>
                  <a:lnTo>
                    <a:pt x="5441" y="27387"/>
                  </a:lnTo>
                  <a:cubicBezTo>
                    <a:pt x="1186" y="27934"/>
                    <a:pt x="1247" y="27721"/>
                    <a:pt x="1186" y="28298"/>
                  </a:cubicBezTo>
                  <a:cubicBezTo>
                    <a:pt x="1155" y="28724"/>
                    <a:pt x="2128" y="28906"/>
                    <a:pt x="4469" y="28937"/>
                  </a:cubicBezTo>
                  <a:cubicBezTo>
                    <a:pt x="6353" y="28967"/>
                    <a:pt x="8298" y="29362"/>
                    <a:pt x="11186" y="29545"/>
                  </a:cubicBezTo>
                  <a:cubicBezTo>
                    <a:pt x="11186" y="29545"/>
                    <a:pt x="22714" y="32807"/>
                    <a:pt x="33685" y="32807"/>
                  </a:cubicBezTo>
                  <a:cubicBezTo>
                    <a:pt x="42213" y="32807"/>
                    <a:pt x="50405" y="30836"/>
                    <a:pt x="52585" y="23830"/>
                  </a:cubicBezTo>
                  <a:cubicBezTo>
                    <a:pt x="55290" y="15198"/>
                    <a:pt x="55321" y="11915"/>
                    <a:pt x="56232" y="6231"/>
                  </a:cubicBezTo>
                  <a:lnTo>
                    <a:pt x="4352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3517050" y="3704275"/>
              <a:ext cx="145925" cy="18050"/>
            </a:xfrm>
            <a:custGeom>
              <a:avLst/>
              <a:gdLst/>
              <a:ahLst/>
              <a:cxnLst/>
              <a:rect l="l" t="t" r="r" b="b"/>
              <a:pathLst>
                <a:path w="5837" h="722" extrusionOk="0">
                  <a:moveTo>
                    <a:pt x="5355" y="0"/>
                  </a:moveTo>
                  <a:cubicBezTo>
                    <a:pt x="4829" y="0"/>
                    <a:pt x="3921" y="55"/>
                    <a:pt x="2888" y="172"/>
                  </a:cubicBezTo>
                  <a:cubicBezTo>
                    <a:pt x="1307" y="324"/>
                    <a:pt x="0" y="536"/>
                    <a:pt x="0" y="658"/>
                  </a:cubicBezTo>
                  <a:cubicBezTo>
                    <a:pt x="0" y="701"/>
                    <a:pt x="168" y="721"/>
                    <a:pt x="457" y="721"/>
                  </a:cubicBezTo>
                  <a:cubicBezTo>
                    <a:pt x="982" y="721"/>
                    <a:pt x="1909" y="654"/>
                    <a:pt x="2949" y="536"/>
                  </a:cubicBezTo>
                  <a:cubicBezTo>
                    <a:pt x="4560" y="384"/>
                    <a:pt x="5836" y="172"/>
                    <a:pt x="5836" y="50"/>
                  </a:cubicBezTo>
                  <a:cubicBezTo>
                    <a:pt x="5826" y="17"/>
                    <a:pt x="5650" y="0"/>
                    <a:pt x="5355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3507175" y="3663425"/>
              <a:ext cx="155050" cy="27225"/>
            </a:xfrm>
            <a:custGeom>
              <a:avLst/>
              <a:gdLst/>
              <a:ahLst/>
              <a:cxnLst/>
              <a:rect l="l" t="t" r="r" b="b"/>
              <a:pathLst>
                <a:path w="6202" h="1089" extrusionOk="0">
                  <a:moveTo>
                    <a:pt x="5961" y="0"/>
                  </a:moveTo>
                  <a:cubicBezTo>
                    <a:pt x="5488" y="0"/>
                    <a:pt x="4367" y="138"/>
                    <a:pt x="3070" y="347"/>
                  </a:cubicBezTo>
                  <a:cubicBezTo>
                    <a:pt x="1368" y="651"/>
                    <a:pt x="0" y="954"/>
                    <a:pt x="31" y="1046"/>
                  </a:cubicBezTo>
                  <a:cubicBezTo>
                    <a:pt x="38" y="1075"/>
                    <a:pt x="123" y="1088"/>
                    <a:pt x="270" y="1088"/>
                  </a:cubicBezTo>
                  <a:cubicBezTo>
                    <a:pt x="744" y="1088"/>
                    <a:pt x="1864" y="950"/>
                    <a:pt x="3161" y="742"/>
                  </a:cubicBezTo>
                  <a:cubicBezTo>
                    <a:pt x="4833" y="468"/>
                    <a:pt x="6201" y="134"/>
                    <a:pt x="6201" y="43"/>
                  </a:cubicBezTo>
                  <a:cubicBezTo>
                    <a:pt x="6194" y="14"/>
                    <a:pt x="6109" y="0"/>
                    <a:pt x="5961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7"/>
            <p:cNvSpPr/>
            <p:nvPr/>
          </p:nvSpPr>
          <p:spPr>
            <a:xfrm>
              <a:off x="3514775" y="3620500"/>
              <a:ext cx="146675" cy="27950"/>
            </a:xfrm>
            <a:custGeom>
              <a:avLst/>
              <a:gdLst/>
              <a:ahLst/>
              <a:cxnLst/>
              <a:rect l="l" t="t" r="r" b="b"/>
              <a:pathLst>
                <a:path w="5867" h="1118" extrusionOk="0">
                  <a:moveTo>
                    <a:pt x="5677" y="1"/>
                  </a:moveTo>
                  <a:cubicBezTo>
                    <a:pt x="5278" y="1"/>
                    <a:pt x="4181" y="142"/>
                    <a:pt x="2888" y="361"/>
                  </a:cubicBezTo>
                  <a:cubicBezTo>
                    <a:pt x="1277" y="665"/>
                    <a:pt x="0" y="969"/>
                    <a:pt x="0" y="1091"/>
                  </a:cubicBezTo>
                  <a:cubicBezTo>
                    <a:pt x="6" y="1109"/>
                    <a:pt x="62" y="1117"/>
                    <a:pt x="160" y="1117"/>
                  </a:cubicBezTo>
                  <a:cubicBezTo>
                    <a:pt x="558" y="1117"/>
                    <a:pt x="1655" y="976"/>
                    <a:pt x="2949" y="757"/>
                  </a:cubicBezTo>
                  <a:cubicBezTo>
                    <a:pt x="4560" y="453"/>
                    <a:pt x="5867" y="149"/>
                    <a:pt x="5836" y="27"/>
                  </a:cubicBezTo>
                  <a:cubicBezTo>
                    <a:pt x="5830" y="9"/>
                    <a:pt x="5775" y="1"/>
                    <a:pt x="5677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7"/>
            <p:cNvSpPr/>
            <p:nvPr/>
          </p:nvSpPr>
          <p:spPr>
            <a:xfrm>
              <a:off x="4868900" y="3843050"/>
              <a:ext cx="923300" cy="345025"/>
            </a:xfrm>
            <a:custGeom>
              <a:avLst/>
              <a:gdLst/>
              <a:ahLst/>
              <a:cxnLst/>
              <a:rect l="l" t="t" r="r" b="b"/>
              <a:pathLst>
                <a:path w="36932" h="13801" extrusionOk="0">
                  <a:moveTo>
                    <a:pt x="34560" y="1"/>
                  </a:moveTo>
                  <a:lnTo>
                    <a:pt x="1429" y="3071"/>
                  </a:lnTo>
                  <a:lnTo>
                    <a:pt x="0" y="13800"/>
                  </a:lnTo>
                  <a:lnTo>
                    <a:pt x="36931" y="13800"/>
                  </a:lnTo>
                  <a:lnTo>
                    <a:pt x="3456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4511000" y="2659150"/>
              <a:ext cx="303975" cy="487875"/>
            </a:xfrm>
            <a:custGeom>
              <a:avLst/>
              <a:gdLst/>
              <a:ahLst/>
              <a:cxnLst/>
              <a:rect l="l" t="t" r="r" b="b"/>
              <a:pathLst>
                <a:path w="12159" h="19515" extrusionOk="0">
                  <a:moveTo>
                    <a:pt x="5380" y="0"/>
                  </a:moveTo>
                  <a:cubicBezTo>
                    <a:pt x="5380" y="0"/>
                    <a:pt x="0" y="16110"/>
                    <a:pt x="365" y="16779"/>
                  </a:cubicBezTo>
                  <a:lnTo>
                    <a:pt x="12158" y="19514"/>
                  </a:lnTo>
                  <a:lnTo>
                    <a:pt x="5380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4511000" y="2659150"/>
              <a:ext cx="303975" cy="487875"/>
            </a:xfrm>
            <a:custGeom>
              <a:avLst/>
              <a:gdLst/>
              <a:ahLst/>
              <a:cxnLst/>
              <a:rect l="l" t="t" r="r" b="b"/>
              <a:pathLst>
                <a:path w="12159" h="19515" extrusionOk="0">
                  <a:moveTo>
                    <a:pt x="5380" y="0"/>
                  </a:moveTo>
                  <a:cubicBezTo>
                    <a:pt x="5380" y="0"/>
                    <a:pt x="0" y="16110"/>
                    <a:pt x="365" y="16779"/>
                  </a:cubicBezTo>
                  <a:lnTo>
                    <a:pt x="12158" y="19514"/>
                  </a:lnTo>
                  <a:lnTo>
                    <a:pt x="5380" y="0"/>
                  </a:ln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4642450" y="2524275"/>
              <a:ext cx="1119350" cy="1469250"/>
            </a:xfrm>
            <a:custGeom>
              <a:avLst/>
              <a:gdLst/>
              <a:ahLst/>
              <a:cxnLst/>
              <a:rect l="l" t="t" r="r" b="b"/>
              <a:pathLst>
                <a:path w="44774" h="58770" extrusionOk="0">
                  <a:moveTo>
                    <a:pt x="11589" y="1"/>
                  </a:moveTo>
                  <a:cubicBezTo>
                    <a:pt x="10125" y="1"/>
                    <a:pt x="8660" y="96"/>
                    <a:pt x="7204" y="289"/>
                  </a:cubicBezTo>
                  <a:lnTo>
                    <a:pt x="6505" y="380"/>
                  </a:lnTo>
                  <a:cubicBezTo>
                    <a:pt x="3587" y="684"/>
                    <a:pt x="1125" y="2660"/>
                    <a:pt x="122" y="5395"/>
                  </a:cubicBezTo>
                  <a:cubicBezTo>
                    <a:pt x="122" y="5395"/>
                    <a:pt x="0" y="13329"/>
                    <a:pt x="2432" y="18587"/>
                  </a:cubicBezTo>
                  <a:lnTo>
                    <a:pt x="10213" y="35669"/>
                  </a:lnTo>
                  <a:lnTo>
                    <a:pt x="9089" y="58770"/>
                  </a:lnTo>
                  <a:lnTo>
                    <a:pt x="44773" y="54727"/>
                  </a:lnTo>
                  <a:lnTo>
                    <a:pt x="39181" y="32417"/>
                  </a:lnTo>
                  <a:cubicBezTo>
                    <a:pt x="39181" y="32417"/>
                    <a:pt x="35351" y="6550"/>
                    <a:pt x="28360" y="3693"/>
                  </a:cubicBezTo>
                  <a:cubicBezTo>
                    <a:pt x="25928" y="2751"/>
                    <a:pt x="23436" y="1961"/>
                    <a:pt x="20913" y="1292"/>
                  </a:cubicBezTo>
                  <a:cubicBezTo>
                    <a:pt x="17883" y="441"/>
                    <a:pt x="14739" y="1"/>
                    <a:pt x="1158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5103700" y="3967675"/>
              <a:ext cx="7625" cy="209000"/>
            </a:xfrm>
            <a:custGeom>
              <a:avLst/>
              <a:gdLst/>
              <a:ahLst/>
              <a:cxnLst/>
              <a:rect l="l" t="t" r="r" b="b"/>
              <a:pathLst>
                <a:path w="305" h="8360" extrusionOk="0">
                  <a:moveTo>
                    <a:pt x="61" y="0"/>
                  </a:moveTo>
                  <a:cubicBezTo>
                    <a:pt x="1" y="0"/>
                    <a:pt x="1" y="1885"/>
                    <a:pt x="61" y="4195"/>
                  </a:cubicBezTo>
                  <a:cubicBezTo>
                    <a:pt x="92" y="6505"/>
                    <a:pt x="183" y="8359"/>
                    <a:pt x="213" y="8359"/>
                  </a:cubicBezTo>
                  <a:cubicBezTo>
                    <a:pt x="305" y="8359"/>
                    <a:pt x="274" y="6505"/>
                    <a:pt x="213" y="4195"/>
                  </a:cubicBezTo>
                  <a:cubicBezTo>
                    <a:pt x="183" y="1885"/>
                    <a:pt x="92" y="0"/>
                    <a:pt x="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7"/>
            <p:cNvSpPr/>
            <p:nvPr/>
          </p:nvSpPr>
          <p:spPr>
            <a:xfrm>
              <a:off x="5141700" y="3988950"/>
              <a:ext cx="43350" cy="39650"/>
            </a:xfrm>
            <a:custGeom>
              <a:avLst/>
              <a:gdLst/>
              <a:ahLst/>
              <a:cxnLst/>
              <a:rect l="l" t="t" r="r" b="b"/>
              <a:pathLst>
                <a:path w="1734" h="1586" extrusionOk="0">
                  <a:moveTo>
                    <a:pt x="396" y="1"/>
                  </a:moveTo>
                  <a:cubicBezTo>
                    <a:pt x="396" y="1"/>
                    <a:pt x="122" y="153"/>
                    <a:pt x="61" y="578"/>
                  </a:cubicBezTo>
                  <a:cubicBezTo>
                    <a:pt x="0" y="852"/>
                    <a:pt x="92" y="1095"/>
                    <a:pt x="274" y="1308"/>
                  </a:cubicBezTo>
                  <a:cubicBezTo>
                    <a:pt x="432" y="1489"/>
                    <a:pt x="675" y="1585"/>
                    <a:pt x="914" y="1585"/>
                  </a:cubicBezTo>
                  <a:cubicBezTo>
                    <a:pt x="996" y="1585"/>
                    <a:pt x="1078" y="1574"/>
                    <a:pt x="1156" y="1551"/>
                  </a:cubicBezTo>
                  <a:cubicBezTo>
                    <a:pt x="1490" y="1429"/>
                    <a:pt x="1703" y="1125"/>
                    <a:pt x="1733" y="791"/>
                  </a:cubicBezTo>
                  <a:cubicBezTo>
                    <a:pt x="1733" y="372"/>
                    <a:pt x="1396" y="67"/>
                    <a:pt x="1011" y="67"/>
                  </a:cubicBezTo>
                  <a:cubicBezTo>
                    <a:pt x="949" y="67"/>
                    <a:pt x="885" y="75"/>
                    <a:pt x="821" y="92"/>
                  </a:cubicBezTo>
                  <a:cubicBezTo>
                    <a:pt x="700" y="122"/>
                    <a:pt x="669" y="183"/>
                    <a:pt x="669" y="183"/>
                  </a:cubicBezTo>
                  <a:cubicBezTo>
                    <a:pt x="722" y="175"/>
                    <a:pt x="776" y="171"/>
                    <a:pt x="828" y="171"/>
                  </a:cubicBezTo>
                  <a:cubicBezTo>
                    <a:pt x="985" y="171"/>
                    <a:pt x="1133" y="206"/>
                    <a:pt x="1247" y="274"/>
                  </a:cubicBezTo>
                  <a:cubicBezTo>
                    <a:pt x="1459" y="365"/>
                    <a:pt x="1551" y="578"/>
                    <a:pt x="1551" y="791"/>
                  </a:cubicBezTo>
                  <a:cubicBezTo>
                    <a:pt x="1520" y="1034"/>
                    <a:pt x="1338" y="1277"/>
                    <a:pt x="1095" y="1368"/>
                  </a:cubicBezTo>
                  <a:cubicBezTo>
                    <a:pt x="1034" y="1383"/>
                    <a:pt x="975" y="1391"/>
                    <a:pt x="916" y="1391"/>
                  </a:cubicBezTo>
                  <a:cubicBezTo>
                    <a:pt x="503" y="1391"/>
                    <a:pt x="156" y="1034"/>
                    <a:pt x="183" y="608"/>
                  </a:cubicBezTo>
                  <a:cubicBezTo>
                    <a:pt x="213" y="396"/>
                    <a:pt x="304" y="183"/>
                    <a:pt x="39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5382575" y="3932725"/>
              <a:ext cx="365550" cy="161000"/>
            </a:xfrm>
            <a:custGeom>
              <a:avLst/>
              <a:gdLst/>
              <a:ahLst/>
              <a:cxnLst/>
              <a:rect l="l" t="t" r="r" b="b"/>
              <a:pathLst>
                <a:path w="14622" h="6440" extrusionOk="0">
                  <a:moveTo>
                    <a:pt x="1" y="0"/>
                  </a:moveTo>
                  <a:cubicBezTo>
                    <a:pt x="1" y="0"/>
                    <a:pt x="1" y="61"/>
                    <a:pt x="31" y="152"/>
                  </a:cubicBezTo>
                  <a:cubicBezTo>
                    <a:pt x="92" y="274"/>
                    <a:pt x="122" y="426"/>
                    <a:pt x="244" y="639"/>
                  </a:cubicBezTo>
                  <a:cubicBezTo>
                    <a:pt x="487" y="1216"/>
                    <a:pt x="791" y="1794"/>
                    <a:pt x="1156" y="2310"/>
                  </a:cubicBezTo>
                  <a:cubicBezTo>
                    <a:pt x="3009" y="4955"/>
                    <a:pt x="6006" y="6440"/>
                    <a:pt x="9108" y="6440"/>
                  </a:cubicBezTo>
                  <a:cubicBezTo>
                    <a:pt x="10177" y="6440"/>
                    <a:pt x="11259" y="6263"/>
                    <a:pt x="12311" y="5897"/>
                  </a:cubicBezTo>
                  <a:cubicBezTo>
                    <a:pt x="12919" y="5684"/>
                    <a:pt x="13497" y="5411"/>
                    <a:pt x="14044" y="5107"/>
                  </a:cubicBezTo>
                  <a:cubicBezTo>
                    <a:pt x="14196" y="5016"/>
                    <a:pt x="14317" y="4924"/>
                    <a:pt x="14469" y="4803"/>
                  </a:cubicBezTo>
                  <a:cubicBezTo>
                    <a:pt x="14530" y="4772"/>
                    <a:pt x="14560" y="4742"/>
                    <a:pt x="14621" y="4712"/>
                  </a:cubicBezTo>
                  <a:lnTo>
                    <a:pt x="14621" y="4712"/>
                  </a:lnTo>
                  <a:cubicBezTo>
                    <a:pt x="14408" y="4803"/>
                    <a:pt x="14196" y="4894"/>
                    <a:pt x="13983" y="5016"/>
                  </a:cubicBezTo>
                  <a:cubicBezTo>
                    <a:pt x="13436" y="5319"/>
                    <a:pt x="12858" y="5563"/>
                    <a:pt x="12281" y="5775"/>
                  </a:cubicBezTo>
                  <a:cubicBezTo>
                    <a:pt x="11399" y="6049"/>
                    <a:pt x="10457" y="6201"/>
                    <a:pt x="9545" y="6262"/>
                  </a:cubicBezTo>
                  <a:cubicBezTo>
                    <a:pt x="9416" y="6267"/>
                    <a:pt x="9288" y="6269"/>
                    <a:pt x="9159" y="6269"/>
                  </a:cubicBezTo>
                  <a:cubicBezTo>
                    <a:pt x="6986" y="6269"/>
                    <a:pt x="4886" y="5544"/>
                    <a:pt x="3192" y="4195"/>
                  </a:cubicBezTo>
                  <a:cubicBezTo>
                    <a:pt x="1977" y="3253"/>
                    <a:pt x="974" y="2006"/>
                    <a:pt x="305" y="608"/>
                  </a:cubicBezTo>
                  <a:cubicBezTo>
                    <a:pt x="123" y="21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4685000" y="2915225"/>
              <a:ext cx="342750" cy="58025"/>
            </a:xfrm>
            <a:custGeom>
              <a:avLst/>
              <a:gdLst/>
              <a:ahLst/>
              <a:cxnLst/>
              <a:rect l="l" t="t" r="r" b="b"/>
              <a:pathLst>
                <a:path w="13710" h="2321" extrusionOk="0">
                  <a:moveTo>
                    <a:pt x="13709" y="1"/>
                  </a:moveTo>
                  <a:lnTo>
                    <a:pt x="13709" y="1"/>
                  </a:lnTo>
                  <a:cubicBezTo>
                    <a:pt x="13557" y="122"/>
                    <a:pt x="13375" y="244"/>
                    <a:pt x="13253" y="365"/>
                  </a:cubicBezTo>
                  <a:cubicBezTo>
                    <a:pt x="12828" y="700"/>
                    <a:pt x="12402" y="1004"/>
                    <a:pt x="11946" y="1308"/>
                  </a:cubicBezTo>
                  <a:cubicBezTo>
                    <a:pt x="11277" y="1733"/>
                    <a:pt x="10548" y="2037"/>
                    <a:pt x="9758" y="2128"/>
                  </a:cubicBezTo>
                  <a:cubicBezTo>
                    <a:pt x="9689" y="2130"/>
                    <a:pt x="9620" y="2132"/>
                    <a:pt x="9551" y="2132"/>
                  </a:cubicBezTo>
                  <a:cubicBezTo>
                    <a:pt x="8651" y="2132"/>
                    <a:pt x="7780" y="1946"/>
                    <a:pt x="6961" y="1551"/>
                  </a:cubicBezTo>
                  <a:cubicBezTo>
                    <a:pt x="6019" y="1125"/>
                    <a:pt x="5138" y="639"/>
                    <a:pt x="4286" y="335"/>
                  </a:cubicBezTo>
                  <a:cubicBezTo>
                    <a:pt x="3744" y="118"/>
                    <a:pt x="3170" y="9"/>
                    <a:pt x="2587" y="9"/>
                  </a:cubicBezTo>
                  <a:cubicBezTo>
                    <a:pt x="2354" y="9"/>
                    <a:pt x="2120" y="27"/>
                    <a:pt x="1885" y="61"/>
                  </a:cubicBezTo>
                  <a:cubicBezTo>
                    <a:pt x="1338" y="122"/>
                    <a:pt x="821" y="335"/>
                    <a:pt x="396" y="700"/>
                  </a:cubicBezTo>
                  <a:cubicBezTo>
                    <a:pt x="305" y="791"/>
                    <a:pt x="183" y="882"/>
                    <a:pt x="92" y="1004"/>
                  </a:cubicBezTo>
                  <a:cubicBezTo>
                    <a:pt x="61" y="1034"/>
                    <a:pt x="31" y="1095"/>
                    <a:pt x="1" y="1125"/>
                  </a:cubicBezTo>
                  <a:cubicBezTo>
                    <a:pt x="3" y="1127"/>
                    <a:pt x="6" y="1129"/>
                    <a:pt x="9" y="1129"/>
                  </a:cubicBezTo>
                  <a:cubicBezTo>
                    <a:pt x="50" y="1129"/>
                    <a:pt x="175" y="958"/>
                    <a:pt x="457" y="760"/>
                  </a:cubicBezTo>
                  <a:cubicBezTo>
                    <a:pt x="882" y="457"/>
                    <a:pt x="1368" y="244"/>
                    <a:pt x="1916" y="183"/>
                  </a:cubicBezTo>
                  <a:cubicBezTo>
                    <a:pt x="2068" y="171"/>
                    <a:pt x="2220" y="165"/>
                    <a:pt x="2372" y="165"/>
                  </a:cubicBezTo>
                  <a:cubicBezTo>
                    <a:pt x="3008" y="165"/>
                    <a:pt x="3637" y="272"/>
                    <a:pt x="4226" y="517"/>
                  </a:cubicBezTo>
                  <a:cubicBezTo>
                    <a:pt x="5046" y="821"/>
                    <a:pt x="5928" y="1308"/>
                    <a:pt x="6870" y="1733"/>
                  </a:cubicBezTo>
                  <a:cubicBezTo>
                    <a:pt x="7679" y="2111"/>
                    <a:pt x="8560" y="2321"/>
                    <a:pt x="9428" y="2321"/>
                  </a:cubicBezTo>
                  <a:cubicBezTo>
                    <a:pt x="9538" y="2321"/>
                    <a:pt x="9648" y="2317"/>
                    <a:pt x="9758" y="2311"/>
                  </a:cubicBezTo>
                  <a:cubicBezTo>
                    <a:pt x="10578" y="2189"/>
                    <a:pt x="11338" y="1885"/>
                    <a:pt x="12007" y="1429"/>
                  </a:cubicBezTo>
                  <a:cubicBezTo>
                    <a:pt x="12463" y="1125"/>
                    <a:pt x="12888" y="791"/>
                    <a:pt x="13284" y="426"/>
                  </a:cubicBezTo>
                  <a:cubicBezTo>
                    <a:pt x="13436" y="305"/>
                    <a:pt x="13588" y="153"/>
                    <a:pt x="1370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7"/>
            <p:cNvSpPr/>
            <p:nvPr/>
          </p:nvSpPr>
          <p:spPr>
            <a:xfrm>
              <a:off x="4649300" y="2690225"/>
              <a:ext cx="144400" cy="40025"/>
            </a:xfrm>
            <a:custGeom>
              <a:avLst/>
              <a:gdLst/>
              <a:ahLst/>
              <a:cxnLst/>
              <a:rect l="l" t="t" r="r" b="b"/>
              <a:pathLst>
                <a:path w="5776" h="1601" extrusionOk="0">
                  <a:moveTo>
                    <a:pt x="5767" y="1"/>
                  </a:moveTo>
                  <a:cubicBezTo>
                    <a:pt x="5713" y="1"/>
                    <a:pt x="5471" y="205"/>
                    <a:pt x="5015" y="490"/>
                  </a:cubicBezTo>
                  <a:cubicBezTo>
                    <a:pt x="3994" y="1088"/>
                    <a:pt x="2829" y="1420"/>
                    <a:pt x="1656" y="1420"/>
                  </a:cubicBezTo>
                  <a:cubicBezTo>
                    <a:pt x="1398" y="1420"/>
                    <a:pt x="1139" y="1404"/>
                    <a:pt x="882" y="1371"/>
                  </a:cubicBezTo>
                  <a:cubicBezTo>
                    <a:pt x="409" y="1319"/>
                    <a:pt x="95" y="1244"/>
                    <a:pt x="18" y="1244"/>
                  </a:cubicBezTo>
                  <a:cubicBezTo>
                    <a:pt x="6" y="1244"/>
                    <a:pt x="0" y="1246"/>
                    <a:pt x="0" y="1250"/>
                  </a:cubicBezTo>
                  <a:cubicBezTo>
                    <a:pt x="274" y="1402"/>
                    <a:pt x="547" y="1493"/>
                    <a:pt x="882" y="1523"/>
                  </a:cubicBezTo>
                  <a:cubicBezTo>
                    <a:pt x="1194" y="1575"/>
                    <a:pt x="1509" y="1601"/>
                    <a:pt x="1824" y="1601"/>
                  </a:cubicBezTo>
                  <a:cubicBezTo>
                    <a:pt x="2979" y="1601"/>
                    <a:pt x="4127" y="1256"/>
                    <a:pt x="5107" y="611"/>
                  </a:cubicBezTo>
                  <a:cubicBezTo>
                    <a:pt x="5350" y="429"/>
                    <a:pt x="5593" y="247"/>
                    <a:pt x="5775" y="3"/>
                  </a:cubicBezTo>
                  <a:cubicBezTo>
                    <a:pt x="5773" y="2"/>
                    <a:pt x="5771" y="1"/>
                    <a:pt x="576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7"/>
            <p:cNvSpPr/>
            <p:nvPr/>
          </p:nvSpPr>
          <p:spPr>
            <a:xfrm>
              <a:off x="4832425" y="3227300"/>
              <a:ext cx="767525" cy="95925"/>
            </a:xfrm>
            <a:custGeom>
              <a:avLst/>
              <a:gdLst/>
              <a:ahLst/>
              <a:cxnLst/>
              <a:rect l="l" t="t" r="r" b="b"/>
              <a:pathLst>
                <a:path w="30701" h="3837" extrusionOk="0">
                  <a:moveTo>
                    <a:pt x="20400" y="0"/>
                  </a:moveTo>
                  <a:cubicBezTo>
                    <a:pt x="19690" y="0"/>
                    <a:pt x="18979" y="81"/>
                    <a:pt x="18268" y="253"/>
                  </a:cubicBezTo>
                  <a:cubicBezTo>
                    <a:pt x="17235" y="496"/>
                    <a:pt x="16201" y="831"/>
                    <a:pt x="15229" y="1256"/>
                  </a:cubicBezTo>
                  <a:cubicBezTo>
                    <a:pt x="13192" y="2107"/>
                    <a:pt x="11277" y="3050"/>
                    <a:pt x="9423" y="3414"/>
                  </a:cubicBezTo>
                  <a:cubicBezTo>
                    <a:pt x="8666" y="3583"/>
                    <a:pt x="7895" y="3667"/>
                    <a:pt x="7124" y="3667"/>
                  </a:cubicBezTo>
                  <a:cubicBezTo>
                    <a:pt x="6223" y="3667"/>
                    <a:pt x="5322" y="3552"/>
                    <a:pt x="4438" y="3323"/>
                  </a:cubicBezTo>
                  <a:cubicBezTo>
                    <a:pt x="3344" y="3080"/>
                    <a:pt x="2250" y="2746"/>
                    <a:pt x="1186" y="2351"/>
                  </a:cubicBezTo>
                  <a:lnTo>
                    <a:pt x="304" y="2047"/>
                  </a:lnTo>
                  <a:cubicBezTo>
                    <a:pt x="183" y="1986"/>
                    <a:pt x="92" y="1955"/>
                    <a:pt x="0" y="1955"/>
                  </a:cubicBezTo>
                  <a:cubicBezTo>
                    <a:pt x="92" y="1986"/>
                    <a:pt x="183" y="2047"/>
                    <a:pt x="274" y="2077"/>
                  </a:cubicBezTo>
                  <a:lnTo>
                    <a:pt x="1155" y="2411"/>
                  </a:lnTo>
                  <a:cubicBezTo>
                    <a:pt x="2219" y="2837"/>
                    <a:pt x="3283" y="3202"/>
                    <a:pt x="4408" y="3475"/>
                  </a:cubicBezTo>
                  <a:cubicBezTo>
                    <a:pt x="5323" y="3712"/>
                    <a:pt x="6266" y="3836"/>
                    <a:pt x="7211" y="3836"/>
                  </a:cubicBezTo>
                  <a:cubicBezTo>
                    <a:pt x="7962" y="3836"/>
                    <a:pt x="8714" y="3758"/>
                    <a:pt x="9453" y="3597"/>
                  </a:cubicBezTo>
                  <a:cubicBezTo>
                    <a:pt x="11368" y="3202"/>
                    <a:pt x="13283" y="2290"/>
                    <a:pt x="15289" y="1439"/>
                  </a:cubicBezTo>
                  <a:cubicBezTo>
                    <a:pt x="16262" y="1013"/>
                    <a:pt x="17296" y="679"/>
                    <a:pt x="18329" y="436"/>
                  </a:cubicBezTo>
                  <a:cubicBezTo>
                    <a:pt x="19047" y="279"/>
                    <a:pt x="19766" y="188"/>
                    <a:pt x="20497" y="188"/>
                  </a:cubicBezTo>
                  <a:cubicBezTo>
                    <a:pt x="20755" y="188"/>
                    <a:pt x="21015" y="199"/>
                    <a:pt x="21277" y="223"/>
                  </a:cubicBezTo>
                  <a:cubicBezTo>
                    <a:pt x="22159" y="345"/>
                    <a:pt x="23071" y="496"/>
                    <a:pt x="23922" y="740"/>
                  </a:cubicBezTo>
                  <a:cubicBezTo>
                    <a:pt x="24682" y="952"/>
                    <a:pt x="25472" y="1104"/>
                    <a:pt x="26262" y="1226"/>
                  </a:cubicBezTo>
                  <a:cubicBezTo>
                    <a:pt x="26630" y="1286"/>
                    <a:pt x="27005" y="1316"/>
                    <a:pt x="27380" y="1316"/>
                  </a:cubicBezTo>
                  <a:cubicBezTo>
                    <a:pt x="28150" y="1316"/>
                    <a:pt x="28921" y="1188"/>
                    <a:pt x="29636" y="922"/>
                  </a:cubicBezTo>
                  <a:cubicBezTo>
                    <a:pt x="29940" y="800"/>
                    <a:pt x="30214" y="648"/>
                    <a:pt x="30457" y="466"/>
                  </a:cubicBezTo>
                  <a:cubicBezTo>
                    <a:pt x="30548" y="405"/>
                    <a:pt x="30639" y="314"/>
                    <a:pt x="30700" y="253"/>
                  </a:cubicBezTo>
                  <a:lnTo>
                    <a:pt x="30700" y="253"/>
                  </a:lnTo>
                  <a:cubicBezTo>
                    <a:pt x="30366" y="496"/>
                    <a:pt x="29971" y="679"/>
                    <a:pt x="29575" y="831"/>
                  </a:cubicBezTo>
                  <a:cubicBezTo>
                    <a:pt x="28871" y="1066"/>
                    <a:pt x="28142" y="1187"/>
                    <a:pt x="27419" y="1187"/>
                  </a:cubicBezTo>
                  <a:cubicBezTo>
                    <a:pt x="27020" y="1187"/>
                    <a:pt x="26622" y="1150"/>
                    <a:pt x="26232" y="1074"/>
                  </a:cubicBezTo>
                  <a:cubicBezTo>
                    <a:pt x="25442" y="952"/>
                    <a:pt x="24682" y="800"/>
                    <a:pt x="23952" y="588"/>
                  </a:cubicBezTo>
                  <a:cubicBezTo>
                    <a:pt x="23071" y="345"/>
                    <a:pt x="22189" y="162"/>
                    <a:pt x="21277" y="41"/>
                  </a:cubicBezTo>
                  <a:cubicBezTo>
                    <a:pt x="20985" y="14"/>
                    <a:pt x="20693" y="0"/>
                    <a:pt x="2040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7"/>
            <p:cNvSpPr/>
            <p:nvPr/>
          </p:nvSpPr>
          <p:spPr>
            <a:xfrm>
              <a:off x="4893225" y="3521700"/>
              <a:ext cx="792575" cy="102100"/>
            </a:xfrm>
            <a:custGeom>
              <a:avLst/>
              <a:gdLst/>
              <a:ahLst/>
              <a:cxnLst/>
              <a:rect l="l" t="t" r="r" b="b"/>
              <a:pathLst>
                <a:path w="31703" h="4084" extrusionOk="0">
                  <a:moveTo>
                    <a:pt x="77" y="2498"/>
                  </a:moveTo>
                  <a:cubicBezTo>
                    <a:pt x="68" y="2507"/>
                    <a:pt x="60" y="2516"/>
                    <a:pt x="51" y="2525"/>
                  </a:cubicBezTo>
                  <a:lnTo>
                    <a:pt x="51" y="2525"/>
                  </a:lnTo>
                  <a:cubicBezTo>
                    <a:pt x="54" y="2523"/>
                    <a:pt x="58" y="2522"/>
                    <a:pt x="61" y="2520"/>
                  </a:cubicBezTo>
                  <a:lnTo>
                    <a:pt x="77" y="2498"/>
                  </a:lnTo>
                  <a:close/>
                  <a:moveTo>
                    <a:pt x="51" y="2525"/>
                  </a:moveTo>
                  <a:cubicBezTo>
                    <a:pt x="0" y="2554"/>
                    <a:pt x="0" y="2581"/>
                    <a:pt x="0" y="2581"/>
                  </a:cubicBezTo>
                  <a:cubicBezTo>
                    <a:pt x="17" y="2562"/>
                    <a:pt x="34" y="2544"/>
                    <a:pt x="51" y="2525"/>
                  </a:cubicBezTo>
                  <a:close/>
                  <a:moveTo>
                    <a:pt x="26193" y="0"/>
                  </a:moveTo>
                  <a:cubicBezTo>
                    <a:pt x="25771" y="0"/>
                    <a:pt x="25347" y="39"/>
                    <a:pt x="24925" y="119"/>
                  </a:cubicBezTo>
                  <a:cubicBezTo>
                    <a:pt x="23952" y="301"/>
                    <a:pt x="23040" y="666"/>
                    <a:pt x="22189" y="1183"/>
                  </a:cubicBezTo>
                  <a:cubicBezTo>
                    <a:pt x="21277" y="1669"/>
                    <a:pt x="20365" y="2277"/>
                    <a:pt x="19393" y="2824"/>
                  </a:cubicBezTo>
                  <a:cubicBezTo>
                    <a:pt x="18389" y="3402"/>
                    <a:pt x="17295" y="3766"/>
                    <a:pt x="16171" y="3888"/>
                  </a:cubicBezTo>
                  <a:cubicBezTo>
                    <a:pt x="16024" y="3896"/>
                    <a:pt x="15877" y="3899"/>
                    <a:pt x="15731" y="3899"/>
                  </a:cubicBezTo>
                  <a:cubicBezTo>
                    <a:pt x="14723" y="3899"/>
                    <a:pt x="13722" y="3720"/>
                    <a:pt x="12766" y="3402"/>
                  </a:cubicBezTo>
                  <a:cubicBezTo>
                    <a:pt x="11763" y="3067"/>
                    <a:pt x="10760" y="2672"/>
                    <a:pt x="9787" y="2216"/>
                  </a:cubicBezTo>
                  <a:cubicBezTo>
                    <a:pt x="7903" y="1395"/>
                    <a:pt x="6110" y="727"/>
                    <a:pt x="4529" y="696"/>
                  </a:cubicBezTo>
                  <a:cubicBezTo>
                    <a:pt x="4442" y="693"/>
                    <a:pt x="4354" y="691"/>
                    <a:pt x="4266" y="691"/>
                  </a:cubicBezTo>
                  <a:cubicBezTo>
                    <a:pt x="3649" y="691"/>
                    <a:pt x="3017" y="784"/>
                    <a:pt x="2432" y="970"/>
                  </a:cubicBezTo>
                  <a:cubicBezTo>
                    <a:pt x="1915" y="1122"/>
                    <a:pt x="1429" y="1335"/>
                    <a:pt x="973" y="1639"/>
                  </a:cubicBezTo>
                  <a:cubicBezTo>
                    <a:pt x="699" y="1821"/>
                    <a:pt x="456" y="2034"/>
                    <a:pt x="213" y="2307"/>
                  </a:cubicBezTo>
                  <a:lnTo>
                    <a:pt x="77" y="2498"/>
                  </a:lnTo>
                  <a:lnTo>
                    <a:pt x="77" y="2498"/>
                  </a:lnTo>
                  <a:cubicBezTo>
                    <a:pt x="360" y="2196"/>
                    <a:pt x="671" y="1922"/>
                    <a:pt x="1034" y="1699"/>
                  </a:cubicBezTo>
                  <a:cubicBezTo>
                    <a:pt x="1459" y="1426"/>
                    <a:pt x="1945" y="1213"/>
                    <a:pt x="2462" y="1061"/>
                  </a:cubicBezTo>
                  <a:cubicBezTo>
                    <a:pt x="3022" y="908"/>
                    <a:pt x="3604" y="841"/>
                    <a:pt x="4189" y="841"/>
                  </a:cubicBezTo>
                  <a:cubicBezTo>
                    <a:pt x="4302" y="841"/>
                    <a:pt x="4416" y="843"/>
                    <a:pt x="4529" y="848"/>
                  </a:cubicBezTo>
                  <a:cubicBezTo>
                    <a:pt x="6079" y="879"/>
                    <a:pt x="7842" y="1547"/>
                    <a:pt x="9696" y="2398"/>
                  </a:cubicBezTo>
                  <a:cubicBezTo>
                    <a:pt x="10699" y="2854"/>
                    <a:pt x="11702" y="3250"/>
                    <a:pt x="12705" y="3584"/>
                  </a:cubicBezTo>
                  <a:cubicBezTo>
                    <a:pt x="13671" y="3923"/>
                    <a:pt x="14681" y="4083"/>
                    <a:pt x="15679" y="4083"/>
                  </a:cubicBezTo>
                  <a:cubicBezTo>
                    <a:pt x="15843" y="4083"/>
                    <a:pt x="16007" y="4079"/>
                    <a:pt x="16171" y="4070"/>
                  </a:cubicBezTo>
                  <a:cubicBezTo>
                    <a:pt x="17356" y="3949"/>
                    <a:pt x="18481" y="3584"/>
                    <a:pt x="19484" y="2976"/>
                  </a:cubicBezTo>
                  <a:cubicBezTo>
                    <a:pt x="20487" y="2429"/>
                    <a:pt x="21368" y="1821"/>
                    <a:pt x="22280" y="1335"/>
                  </a:cubicBezTo>
                  <a:cubicBezTo>
                    <a:pt x="23101" y="848"/>
                    <a:pt x="24013" y="484"/>
                    <a:pt x="24955" y="271"/>
                  </a:cubicBezTo>
                  <a:cubicBezTo>
                    <a:pt x="25365" y="195"/>
                    <a:pt x="25783" y="157"/>
                    <a:pt x="26201" y="157"/>
                  </a:cubicBezTo>
                  <a:cubicBezTo>
                    <a:pt x="26619" y="157"/>
                    <a:pt x="27037" y="195"/>
                    <a:pt x="27447" y="271"/>
                  </a:cubicBezTo>
                  <a:cubicBezTo>
                    <a:pt x="28663" y="484"/>
                    <a:pt x="29788" y="1000"/>
                    <a:pt x="30761" y="1791"/>
                  </a:cubicBezTo>
                  <a:cubicBezTo>
                    <a:pt x="30882" y="1912"/>
                    <a:pt x="31034" y="2034"/>
                    <a:pt x="31186" y="2155"/>
                  </a:cubicBezTo>
                  <a:cubicBezTo>
                    <a:pt x="31277" y="2247"/>
                    <a:pt x="31368" y="2368"/>
                    <a:pt x="31460" y="2459"/>
                  </a:cubicBezTo>
                  <a:cubicBezTo>
                    <a:pt x="31551" y="2550"/>
                    <a:pt x="31612" y="2611"/>
                    <a:pt x="31642" y="2672"/>
                  </a:cubicBezTo>
                  <a:cubicBezTo>
                    <a:pt x="31672" y="2672"/>
                    <a:pt x="31672" y="2702"/>
                    <a:pt x="31703" y="2733"/>
                  </a:cubicBezTo>
                  <a:cubicBezTo>
                    <a:pt x="31460" y="2338"/>
                    <a:pt x="31156" y="2003"/>
                    <a:pt x="30791" y="1730"/>
                  </a:cubicBezTo>
                  <a:cubicBezTo>
                    <a:pt x="29504" y="613"/>
                    <a:pt x="27868" y="0"/>
                    <a:pt x="2619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4877250" y="3795075"/>
              <a:ext cx="822225" cy="121500"/>
            </a:xfrm>
            <a:custGeom>
              <a:avLst/>
              <a:gdLst/>
              <a:ahLst/>
              <a:cxnLst/>
              <a:rect l="l" t="t" r="r" b="b"/>
              <a:pathLst>
                <a:path w="32889" h="4860" extrusionOk="0">
                  <a:moveTo>
                    <a:pt x="26801" y="0"/>
                  </a:moveTo>
                  <a:cubicBezTo>
                    <a:pt x="26713" y="0"/>
                    <a:pt x="26624" y="2"/>
                    <a:pt x="26536" y="5"/>
                  </a:cubicBezTo>
                  <a:cubicBezTo>
                    <a:pt x="25503" y="35"/>
                    <a:pt x="24500" y="217"/>
                    <a:pt x="23527" y="521"/>
                  </a:cubicBezTo>
                  <a:cubicBezTo>
                    <a:pt x="22433" y="856"/>
                    <a:pt x="21399" y="1281"/>
                    <a:pt x="20366" y="1768"/>
                  </a:cubicBezTo>
                  <a:cubicBezTo>
                    <a:pt x="19302" y="2254"/>
                    <a:pt x="18238" y="2801"/>
                    <a:pt x="17114" y="3287"/>
                  </a:cubicBezTo>
                  <a:cubicBezTo>
                    <a:pt x="15989" y="3774"/>
                    <a:pt x="14864" y="4169"/>
                    <a:pt x="13679" y="4412"/>
                  </a:cubicBezTo>
                  <a:cubicBezTo>
                    <a:pt x="12843" y="4598"/>
                    <a:pt x="11989" y="4677"/>
                    <a:pt x="11145" y="4677"/>
                  </a:cubicBezTo>
                  <a:cubicBezTo>
                    <a:pt x="10884" y="4677"/>
                    <a:pt x="10624" y="4670"/>
                    <a:pt x="10366" y="4655"/>
                  </a:cubicBezTo>
                  <a:cubicBezTo>
                    <a:pt x="8481" y="4503"/>
                    <a:pt x="6597" y="4078"/>
                    <a:pt x="4834" y="3409"/>
                  </a:cubicBezTo>
                  <a:cubicBezTo>
                    <a:pt x="3314" y="2862"/>
                    <a:pt x="2128" y="2345"/>
                    <a:pt x="1277" y="1950"/>
                  </a:cubicBezTo>
                  <a:lnTo>
                    <a:pt x="335" y="1524"/>
                  </a:lnTo>
                  <a:lnTo>
                    <a:pt x="92" y="1433"/>
                  </a:lnTo>
                  <a:cubicBezTo>
                    <a:pt x="62" y="1403"/>
                    <a:pt x="31" y="1403"/>
                    <a:pt x="1" y="1403"/>
                  </a:cubicBezTo>
                  <a:lnTo>
                    <a:pt x="62" y="1433"/>
                  </a:lnTo>
                  <a:lnTo>
                    <a:pt x="305" y="1555"/>
                  </a:lnTo>
                  <a:lnTo>
                    <a:pt x="1247" y="2011"/>
                  </a:lnTo>
                  <a:cubicBezTo>
                    <a:pt x="2068" y="2406"/>
                    <a:pt x="3284" y="2953"/>
                    <a:pt x="4803" y="3531"/>
                  </a:cubicBezTo>
                  <a:cubicBezTo>
                    <a:pt x="6566" y="4230"/>
                    <a:pt x="8451" y="4686"/>
                    <a:pt x="10366" y="4838"/>
                  </a:cubicBezTo>
                  <a:cubicBezTo>
                    <a:pt x="10639" y="4852"/>
                    <a:pt x="10911" y="4860"/>
                    <a:pt x="11184" y="4860"/>
                  </a:cubicBezTo>
                  <a:cubicBezTo>
                    <a:pt x="12036" y="4860"/>
                    <a:pt x="12888" y="4786"/>
                    <a:pt x="13740" y="4625"/>
                  </a:cubicBezTo>
                  <a:cubicBezTo>
                    <a:pt x="14895" y="4351"/>
                    <a:pt x="16050" y="3956"/>
                    <a:pt x="17144" y="3470"/>
                  </a:cubicBezTo>
                  <a:cubicBezTo>
                    <a:pt x="18299" y="2953"/>
                    <a:pt x="19363" y="2406"/>
                    <a:pt x="20427" y="1920"/>
                  </a:cubicBezTo>
                  <a:cubicBezTo>
                    <a:pt x="21430" y="1433"/>
                    <a:pt x="22463" y="1008"/>
                    <a:pt x="23527" y="673"/>
                  </a:cubicBezTo>
                  <a:cubicBezTo>
                    <a:pt x="24500" y="369"/>
                    <a:pt x="25503" y="187"/>
                    <a:pt x="26506" y="126"/>
                  </a:cubicBezTo>
                  <a:cubicBezTo>
                    <a:pt x="26594" y="123"/>
                    <a:pt x="26682" y="122"/>
                    <a:pt x="26770" y="122"/>
                  </a:cubicBezTo>
                  <a:cubicBezTo>
                    <a:pt x="27563" y="122"/>
                    <a:pt x="28351" y="245"/>
                    <a:pt x="29089" y="491"/>
                  </a:cubicBezTo>
                  <a:cubicBezTo>
                    <a:pt x="30336" y="856"/>
                    <a:pt x="31400" y="1585"/>
                    <a:pt x="32190" y="2619"/>
                  </a:cubicBezTo>
                  <a:cubicBezTo>
                    <a:pt x="32463" y="2983"/>
                    <a:pt x="32676" y="3409"/>
                    <a:pt x="32859" y="3834"/>
                  </a:cubicBezTo>
                  <a:cubicBezTo>
                    <a:pt x="32859" y="3804"/>
                    <a:pt x="32889" y="3804"/>
                    <a:pt x="32889" y="3774"/>
                  </a:cubicBezTo>
                  <a:cubicBezTo>
                    <a:pt x="32859" y="3713"/>
                    <a:pt x="32828" y="3622"/>
                    <a:pt x="32798" y="3500"/>
                  </a:cubicBezTo>
                  <a:cubicBezTo>
                    <a:pt x="32676" y="3196"/>
                    <a:pt x="32494" y="2862"/>
                    <a:pt x="32311" y="2588"/>
                  </a:cubicBezTo>
                  <a:cubicBezTo>
                    <a:pt x="31521" y="1524"/>
                    <a:pt x="30427" y="765"/>
                    <a:pt x="29181" y="369"/>
                  </a:cubicBezTo>
                  <a:cubicBezTo>
                    <a:pt x="28415" y="123"/>
                    <a:pt x="27599" y="0"/>
                    <a:pt x="268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7"/>
            <p:cNvSpPr/>
            <p:nvPr/>
          </p:nvSpPr>
          <p:spPr>
            <a:xfrm>
              <a:off x="4941100" y="3183475"/>
              <a:ext cx="490900" cy="796375"/>
            </a:xfrm>
            <a:custGeom>
              <a:avLst/>
              <a:gdLst/>
              <a:ahLst/>
              <a:cxnLst/>
              <a:rect l="l" t="t" r="r" b="b"/>
              <a:pathLst>
                <a:path w="19636" h="31855" extrusionOk="0">
                  <a:moveTo>
                    <a:pt x="17873" y="0"/>
                  </a:moveTo>
                  <a:cubicBezTo>
                    <a:pt x="14468" y="4742"/>
                    <a:pt x="11733" y="9909"/>
                    <a:pt x="9666" y="15380"/>
                  </a:cubicBezTo>
                  <a:cubicBezTo>
                    <a:pt x="8328" y="18967"/>
                    <a:pt x="7143" y="22888"/>
                    <a:pt x="4164" y="25289"/>
                  </a:cubicBezTo>
                  <a:cubicBezTo>
                    <a:pt x="3100" y="26140"/>
                    <a:pt x="1824" y="26779"/>
                    <a:pt x="1003" y="27873"/>
                  </a:cubicBezTo>
                  <a:cubicBezTo>
                    <a:pt x="182" y="28937"/>
                    <a:pt x="0" y="30730"/>
                    <a:pt x="1094" y="31551"/>
                  </a:cubicBezTo>
                  <a:lnTo>
                    <a:pt x="2067" y="31855"/>
                  </a:lnTo>
                  <a:lnTo>
                    <a:pt x="3131" y="31612"/>
                  </a:lnTo>
                  <a:cubicBezTo>
                    <a:pt x="6748" y="31490"/>
                    <a:pt x="10365" y="30274"/>
                    <a:pt x="13131" y="27934"/>
                  </a:cubicBezTo>
                  <a:cubicBezTo>
                    <a:pt x="16930" y="24742"/>
                    <a:pt x="18785" y="19727"/>
                    <a:pt x="19210" y="14772"/>
                  </a:cubicBezTo>
                  <a:cubicBezTo>
                    <a:pt x="19636" y="9818"/>
                    <a:pt x="18754" y="4894"/>
                    <a:pt x="17873" y="0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4279875" y="2937275"/>
              <a:ext cx="1135400" cy="1440600"/>
            </a:xfrm>
            <a:custGeom>
              <a:avLst/>
              <a:gdLst/>
              <a:ahLst/>
              <a:cxnLst/>
              <a:rect l="l" t="t" r="r" b="b"/>
              <a:pathLst>
                <a:path w="45416" h="57624" extrusionOk="0">
                  <a:moveTo>
                    <a:pt x="32042" y="0"/>
                  </a:moveTo>
                  <a:cubicBezTo>
                    <a:pt x="32042" y="0"/>
                    <a:pt x="31373" y="20304"/>
                    <a:pt x="28972" y="23374"/>
                  </a:cubicBezTo>
                  <a:cubicBezTo>
                    <a:pt x="26996" y="25927"/>
                    <a:pt x="15841" y="37235"/>
                    <a:pt x="11737" y="40821"/>
                  </a:cubicBezTo>
                  <a:cubicBezTo>
                    <a:pt x="10795" y="41612"/>
                    <a:pt x="9640" y="42159"/>
                    <a:pt x="8424" y="42371"/>
                  </a:cubicBezTo>
                  <a:cubicBezTo>
                    <a:pt x="8151" y="42402"/>
                    <a:pt x="7877" y="42432"/>
                    <a:pt x="7573" y="42493"/>
                  </a:cubicBezTo>
                  <a:cubicBezTo>
                    <a:pt x="7371" y="42513"/>
                    <a:pt x="7161" y="42523"/>
                    <a:pt x="6950" y="42523"/>
                  </a:cubicBezTo>
                  <a:cubicBezTo>
                    <a:pt x="6526" y="42523"/>
                    <a:pt x="6094" y="42483"/>
                    <a:pt x="5689" y="42402"/>
                  </a:cubicBezTo>
                  <a:cubicBezTo>
                    <a:pt x="4898" y="42250"/>
                    <a:pt x="4139" y="42007"/>
                    <a:pt x="3409" y="41672"/>
                  </a:cubicBezTo>
                  <a:cubicBezTo>
                    <a:pt x="3263" y="41582"/>
                    <a:pt x="3111" y="41543"/>
                    <a:pt x="2966" y="41543"/>
                  </a:cubicBezTo>
                  <a:cubicBezTo>
                    <a:pt x="2476" y="41543"/>
                    <a:pt x="2066" y="41994"/>
                    <a:pt x="2254" y="42463"/>
                  </a:cubicBezTo>
                  <a:cubicBezTo>
                    <a:pt x="2528" y="43071"/>
                    <a:pt x="4199" y="44195"/>
                    <a:pt x="6540" y="44469"/>
                  </a:cubicBezTo>
                  <a:cubicBezTo>
                    <a:pt x="8911" y="44773"/>
                    <a:pt x="5750" y="46748"/>
                    <a:pt x="4625" y="47478"/>
                  </a:cubicBezTo>
                  <a:cubicBezTo>
                    <a:pt x="3470" y="48207"/>
                    <a:pt x="96" y="50669"/>
                    <a:pt x="35" y="51217"/>
                  </a:cubicBezTo>
                  <a:cubicBezTo>
                    <a:pt x="0" y="51651"/>
                    <a:pt x="244" y="51917"/>
                    <a:pt x="669" y="51917"/>
                  </a:cubicBezTo>
                  <a:cubicBezTo>
                    <a:pt x="987" y="51917"/>
                    <a:pt x="1408" y="51768"/>
                    <a:pt x="1889" y="51429"/>
                  </a:cubicBezTo>
                  <a:cubicBezTo>
                    <a:pt x="2873" y="50765"/>
                    <a:pt x="5671" y="49100"/>
                    <a:pt x="6600" y="49100"/>
                  </a:cubicBezTo>
                  <a:cubicBezTo>
                    <a:pt x="6734" y="49100"/>
                    <a:pt x="6828" y="49134"/>
                    <a:pt x="6874" y="49210"/>
                  </a:cubicBezTo>
                  <a:cubicBezTo>
                    <a:pt x="7239" y="49849"/>
                    <a:pt x="1403" y="53527"/>
                    <a:pt x="1403" y="53527"/>
                  </a:cubicBezTo>
                  <a:cubicBezTo>
                    <a:pt x="1403" y="53527"/>
                    <a:pt x="66" y="54104"/>
                    <a:pt x="430" y="54834"/>
                  </a:cubicBezTo>
                  <a:cubicBezTo>
                    <a:pt x="521" y="55002"/>
                    <a:pt x="698" y="55076"/>
                    <a:pt x="940" y="55076"/>
                  </a:cubicBezTo>
                  <a:cubicBezTo>
                    <a:pt x="2570" y="55076"/>
                    <a:pt x="7127" y="51709"/>
                    <a:pt x="7604" y="51338"/>
                  </a:cubicBezTo>
                  <a:cubicBezTo>
                    <a:pt x="7669" y="51284"/>
                    <a:pt x="7736" y="51261"/>
                    <a:pt x="7802" y="51261"/>
                  </a:cubicBezTo>
                  <a:cubicBezTo>
                    <a:pt x="8102" y="51261"/>
                    <a:pt x="8343" y="51757"/>
                    <a:pt x="7968" y="52007"/>
                  </a:cubicBezTo>
                  <a:cubicBezTo>
                    <a:pt x="7543" y="52311"/>
                    <a:pt x="2072" y="55533"/>
                    <a:pt x="2801" y="56901"/>
                  </a:cubicBezTo>
                  <a:cubicBezTo>
                    <a:pt x="2856" y="57005"/>
                    <a:pt x="2951" y="57052"/>
                    <a:pt x="3077" y="57052"/>
                  </a:cubicBezTo>
                  <a:cubicBezTo>
                    <a:pt x="4198" y="57052"/>
                    <a:pt x="7845" y="53338"/>
                    <a:pt x="9184" y="53283"/>
                  </a:cubicBezTo>
                  <a:cubicBezTo>
                    <a:pt x="9191" y="53283"/>
                    <a:pt x="9198" y="53283"/>
                    <a:pt x="9205" y="53283"/>
                  </a:cubicBezTo>
                  <a:cubicBezTo>
                    <a:pt x="10655" y="53283"/>
                    <a:pt x="5540" y="56449"/>
                    <a:pt x="6114" y="57387"/>
                  </a:cubicBezTo>
                  <a:cubicBezTo>
                    <a:pt x="6188" y="57512"/>
                    <a:pt x="6257" y="57624"/>
                    <a:pt x="6427" y="57624"/>
                  </a:cubicBezTo>
                  <a:cubicBezTo>
                    <a:pt x="6752" y="57624"/>
                    <a:pt x="7441" y="57220"/>
                    <a:pt x="9215" y="55746"/>
                  </a:cubicBezTo>
                  <a:cubicBezTo>
                    <a:pt x="10522" y="54651"/>
                    <a:pt x="12619" y="52432"/>
                    <a:pt x="14503" y="50366"/>
                  </a:cubicBezTo>
                  <a:cubicBezTo>
                    <a:pt x="14534" y="50366"/>
                    <a:pt x="39793" y="35441"/>
                    <a:pt x="41890" y="28207"/>
                  </a:cubicBezTo>
                  <a:cubicBezTo>
                    <a:pt x="45173" y="16809"/>
                    <a:pt x="45416" y="2158"/>
                    <a:pt x="45416" y="2158"/>
                  </a:cubicBezTo>
                  <a:lnTo>
                    <a:pt x="3204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5022400" y="2602075"/>
              <a:ext cx="437725" cy="555575"/>
            </a:xfrm>
            <a:custGeom>
              <a:avLst/>
              <a:gdLst/>
              <a:ahLst/>
              <a:cxnLst/>
              <a:rect l="l" t="t" r="r" b="b"/>
              <a:pathLst>
                <a:path w="17509" h="22223" extrusionOk="0">
                  <a:moveTo>
                    <a:pt x="8914" y="1"/>
                  </a:moveTo>
                  <a:cubicBezTo>
                    <a:pt x="8397" y="1"/>
                    <a:pt x="7875" y="52"/>
                    <a:pt x="7356" y="156"/>
                  </a:cubicBezTo>
                  <a:cubicBezTo>
                    <a:pt x="1915" y="1311"/>
                    <a:pt x="639" y="7542"/>
                    <a:pt x="639" y="7542"/>
                  </a:cubicBezTo>
                  <a:lnTo>
                    <a:pt x="0" y="21645"/>
                  </a:lnTo>
                  <a:lnTo>
                    <a:pt x="16475" y="22223"/>
                  </a:lnTo>
                  <a:cubicBezTo>
                    <a:pt x="16475" y="22223"/>
                    <a:pt x="17113" y="19366"/>
                    <a:pt x="17387" y="10946"/>
                  </a:cubicBezTo>
                  <a:cubicBezTo>
                    <a:pt x="17508" y="6660"/>
                    <a:pt x="15958" y="3925"/>
                    <a:pt x="14408" y="2314"/>
                  </a:cubicBezTo>
                  <a:cubicBezTo>
                    <a:pt x="12951" y="808"/>
                    <a:pt x="10969" y="1"/>
                    <a:pt x="891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5022400" y="2602075"/>
              <a:ext cx="438475" cy="555575"/>
            </a:xfrm>
            <a:custGeom>
              <a:avLst/>
              <a:gdLst/>
              <a:ahLst/>
              <a:cxnLst/>
              <a:rect l="l" t="t" r="r" b="b"/>
              <a:pathLst>
                <a:path w="17539" h="22223" extrusionOk="0">
                  <a:moveTo>
                    <a:pt x="8914" y="1"/>
                  </a:moveTo>
                  <a:cubicBezTo>
                    <a:pt x="8397" y="1"/>
                    <a:pt x="7875" y="52"/>
                    <a:pt x="7356" y="156"/>
                  </a:cubicBezTo>
                  <a:cubicBezTo>
                    <a:pt x="1915" y="1311"/>
                    <a:pt x="669" y="7754"/>
                    <a:pt x="669" y="7754"/>
                  </a:cubicBezTo>
                  <a:lnTo>
                    <a:pt x="0" y="21645"/>
                  </a:lnTo>
                  <a:lnTo>
                    <a:pt x="16475" y="22223"/>
                  </a:lnTo>
                  <a:cubicBezTo>
                    <a:pt x="16475" y="22223"/>
                    <a:pt x="17144" y="19578"/>
                    <a:pt x="17417" y="11159"/>
                  </a:cubicBezTo>
                  <a:cubicBezTo>
                    <a:pt x="17539" y="6873"/>
                    <a:pt x="15958" y="3925"/>
                    <a:pt x="14408" y="2314"/>
                  </a:cubicBezTo>
                  <a:cubicBezTo>
                    <a:pt x="12951" y="808"/>
                    <a:pt x="10969" y="1"/>
                    <a:pt x="8914" y="1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7"/>
            <p:cNvSpPr/>
            <p:nvPr/>
          </p:nvSpPr>
          <p:spPr>
            <a:xfrm>
              <a:off x="5027725" y="2996550"/>
              <a:ext cx="421750" cy="71700"/>
            </a:xfrm>
            <a:custGeom>
              <a:avLst/>
              <a:gdLst/>
              <a:ahLst/>
              <a:cxnLst/>
              <a:rect l="l" t="t" r="r" b="b"/>
              <a:pathLst>
                <a:path w="16870" h="2868" extrusionOk="0">
                  <a:moveTo>
                    <a:pt x="12879" y="0"/>
                  </a:moveTo>
                  <a:cubicBezTo>
                    <a:pt x="12505" y="0"/>
                    <a:pt x="12132" y="32"/>
                    <a:pt x="11763" y="91"/>
                  </a:cubicBezTo>
                  <a:cubicBezTo>
                    <a:pt x="10608" y="334"/>
                    <a:pt x="9514" y="729"/>
                    <a:pt x="8450" y="1246"/>
                  </a:cubicBezTo>
                  <a:cubicBezTo>
                    <a:pt x="7417" y="1763"/>
                    <a:pt x="6322" y="2158"/>
                    <a:pt x="5228" y="2492"/>
                  </a:cubicBezTo>
                  <a:cubicBezTo>
                    <a:pt x="4590" y="2641"/>
                    <a:pt x="3922" y="2716"/>
                    <a:pt x="3266" y="2716"/>
                  </a:cubicBezTo>
                  <a:cubicBezTo>
                    <a:pt x="2984" y="2716"/>
                    <a:pt x="2705" y="2702"/>
                    <a:pt x="2432" y="2675"/>
                  </a:cubicBezTo>
                  <a:cubicBezTo>
                    <a:pt x="1793" y="2584"/>
                    <a:pt x="1186" y="2401"/>
                    <a:pt x="608" y="2128"/>
                  </a:cubicBezTo>
                  <a:cubicBezTo>
                    <a:pt x="213" y="1915"/>
                    <a:pt x="0" y="1763"/>
                    <a:pt x="0" y="1763"/>
                  </a:cubicBezTo>
                  <a:lnTo>
                    <a:pt x="0" y="1763"/>
                  </a:lnTo>
                  <a:cubicBezTo>
                    <a:pt x="31" y="1824"/>
                    <a:pt x="91" y="1854"/>
                    <a:pt x="152" y="1884"/>
                  </a:cubicBezTo>
                  <a:cubicBezTo>
                    <a:pt x="274" y="2006"/>
                    <a:pt x="426" y="2097"/>
                    <a:pt x="578" y="2188"/>
                  </a:cubicBezTo>
                  <a:cubicBezTo>
                    <a:pt x="1125" y="2523"/>
                    <a:pt x="1763" y="2705"/>
                    <a:pt x="2401" y="2796"/>
                  </a:cubicBezTo>
                  <a:cubicBezTo>
                    <a:pt x="2764" y="2843"/>
                    <a:pt x="3132" y="2867"/>
                    <a:pt x="3500" y="2867"/>
                  </a:cubicBezTo>
                  <a:cubicBezTo>
                    <a:pt x="4088" y="2867"/>
                    <a:pt x="4679" y="2806"/>
                    <a:pt x="5259" y="2675"/>
                  </a:cubicBezTo>
                  <a:cubicBezTo>
                    <a:pt x="6383" y="2340"/>
                    <a:pt x="7477" y="1945"/>
                    <a:pt x="8541" y="1428"/>
                  </a:cubicBezTo>
                  <a:cubicBezTo>
                    <a:pt x="9575" y="912"/>
                    <a:pt x="10669" y="547"/>
                    <a:pt x="11794" y="273"/>
                  </a:cubicBezTo>
                  <a:cubicBezTo>
                    <a:pt x="12197" y="195"/>
                    <a:pt x="12601" y="156"/>
                    <a:pt x="13003" y="156"/>
                  </a:cubicBezTo>
                  <a:cubicBezTo>
                    <a:pt x="13538" y="156"/>
                    <a:pt x="14069" y="226"/>
                    <a:pt x="14590" y="365"/>
                  </a:cubicBezTo>
                  <a:cubicBezTo>
                    <a:pt x="15198" y="517"/>
                    <a:pt x="15775" y="760"/>
                    <a:pt x="16323" y="1125"/>
                  </a:cubicBezTo>
                  <a:cubicBezTo>
                    <a:pt x="16661" y="1378"/>
                    <a:pt x="16842" y="1553"/>
                    <a:pt x="16867" y="1553"/>
                  </a:cubicBezTo>
                  <a:cubicBezTo>
                    <a:pt x="16869" y="1553"/>
                    <a:pt x="16870" y="1552"/>
                    <a:pt x="16870" y="1550"/>
                  </a:cubicBezTo>
                  <a:cubicBezTo>
                    <a:pt x="16839" y="1489"/>
                    <a:pt x="16779" y="1459"/>
                    <a:pt x="16748" y="1428"/>
                  </a:cubicBezTo>
                  <a:cubicBezTo>
                    <a:pt x="16627" y="1307"/>
                    <a:pt x="16505" y="1185"/>
                    <a:pt x="16353" y="1064"/>
                  </a:cubicBezTo>
                  <a:cubicBezTo>
                    <a:pt x="15836" y="669"/>
                    <a:pt x="15259" y="395"/>
                    <a:pt x="14620" y="243"/>
                  </a:cubicBezTo>
                  <a:cubicBezTo>
                    <a:pt x="14047" y="77"/>
                    <a:pt x="13462" y="0"/>
                    <a:pt x="1287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5069500" y="2721450"/>
              <a:ext cx="363275" cy="47425"/>
            </a:xfrm>
            <a:custGeom>
              <a:avLst/>
              <a:gdLst/>
              <a:ahLst/>
              <a:cxnLst/>
              <a:rect l="l" t="t" r="r" b="b"/>
              <a:pathLst>
                <a:path w="14531" h="1897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2"/>
                    <a:pt x="335" y="213"/>
                    <a:pt x="487" y="305"/>
                  </a:cubicBezTo>
                  <a:cubicBezTo>
                    <a:pt x="700" y="396"/>
                    <a:pt x="913" y="517"/>
                    <a:pt x="1126" y="609"/>
                  </a:cubicBezTo>
                  <a:cubicBezTo>
                    <a:pt x="1399" y="730"/>
                    <a:pt x="1673" y="852"/>
                    <a:pt x="1977" y="943"/>
                  </a:cubicBezTo>
                  <a:cubicBezTo>
                    <a:pt x="2736" y="1217"/>
                    <a:pt x="3496" y="1429"/>
                    <a:pt x="4287" y="1551"/>
                  </a:cubicBezTo>
                  <a:cubicBezTo>
                    <a:pt x="5229" y="1733"/>
                    <a:pt x="6202" y="1855"/>
                    <a:pt x="7174" y="1885"/>
                  </a:cubicBezTo>
                  <a:cubicBezTo>
                    <a:pt x="7404" y="1892"/>
                    <a:pt x="7633" y="1896"/>
                    <a:pt x="7863" y="1896"/>
                  </a:cubicBezTo>
                  <a:cubicBezTo>
                    <a:pt x="8606" y="1896"/>
                    <a:pt x="9349" y="1857"/>
                    <a:pt x="10092" y="1764"/>
                  </a:cubicBezTo>
                  <a:cubicBezTo>
                    <a:pt x="10883" y="1703"/>
                    <a:pt x="11673" y="1551"/>
                    <a:pt x="12463" y="1368"/>
                  </a:cubicBezTo>
                  <a:cubicBezTo>
                    <a:pt x="12767" y="1277"/>
                    <a:pt x="13071" y="1186"/>
                    <a:pt x="13345" y="1125"/>
                  </a:cubicBezTo>
                  <a:cubicBezTo>
                    <a:pt x="13618" y="1034"/>
                    <a:pt x="13801" y="973"/>
                    <a:pt x="13983" y="882"/>
                  </a:cubicBezTo>
                  <a:cubicBezTo>
                    <a:pt x="14165" y="821"/>
                    <a:pt x="14348" y="761"/>
                    <a:pt x="14530" y="669"/>
                  </a:cubicBezTo>
                  <a:lnTo>
                    <a:pt x="14530" y="669"/>
                  </a:lnTo>
                  <a:cubicBezTo>
                    <a:pt x="14317" y="700"/>
                    <a:pt x="14135" y="730"/>
                    <a:pt x="13953" y="821"/>
                  </a:cubicBezTo>
                  <a:cubicBezTo>
                    <a:pt x="13770" y="882"/>
                    <a:pt x="13557" y="913"/>
                    <a:pt x="13284" y="1004"/>
                  </a:cubicBezTo>
                  <a:cubicBezTo>
                    <a:pt x="13041" y="1065"/>
                    <a:pt x="12737" y="1156"/>
                    <a:pt x="12402" y="1217"/>
                  </a:cubicBezTo>
                  <a:cubicBezTo>
                    <a:pt x="11642" y="1399"/>
                    <a:pt x="10852" y="1520"/>
                    <a:pt x="10062" y="1581"/>
                  </a:cubicBezTo>
                  <a:cubicBezTo>
                    <a:pt x="9355" y="1650"/>
                    <a:pt x="8631" y="1684"/>
                    <a:pt x="7903" y="1684"/>
                  </a:cubicBezTo>
                  <a:cubicBezTo>
                    <a:pt x="7661" y="1684"/>
                    <a:pt x="7417" y="1680"/>
                    <a:pt x="7174" y="1672"/>
                  </a:cubicBezTo>
                  <a:cubicBezTo>
                    <a:pt x="6202" y="1642"/>
                    <a:pt x="5259" y="1551"/>
                    <a:pt x="4287" y="1399"/>
                  </a:cubicBezTo>
                  <a:cubicBezTo>
                    <a:pt x="3527" y="1247"/>
                    <a:pt x="2767" y="1065"/>
                    <a:pt x="2007" y="821"/>
                  </a:cubicBezTo>
                  <a:cubicBezTo>
                    <a:pt x="1733" y="730"/>
                    <a:pt x="1429" y="609"/>
                    <a:pt x="1156" y="487"/>
                  </a:cubicBezTo>
                  <a:cubicBezTo>
                    <a:pt x="943" y="426"/>
                    <a:pt x="730" y="335"/>
                    <a:pt x="548" y="213"/>
                  </a:cubicBezTo>
                  <a:cubicBezTo>
                    <a:pt x="366" y="122"/>
                    <a:pt x="183" y="6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4414225" y="1812650"/>
              <a:ext cx="663675" cy="367825"/>
            </a:xfrm>
            <a:custGeom>
              <a:avLst/>
              <a:gdLst/>
              <a:ahLst/>
              <a:cxnLst/>
              <a:rect l="l" t="t" r="r" b="b"/>
              <a:pathLst>
                <a:path w="26547" h="14713" extrusionOk="0">
                  <a:moveTo>
                    <a:pt x="7221" y="0"/>
                  </a:moveTo>
                  <a:cubicBezTo>
                    <a:pt x="2910" y="0"/>
                    <a:pt x="1" y="5060"/>
                    <a:pt x="2807" y="8875"/>
                  </a:cubicBezTo>
                  <a:cubicBezTo>
                    <a:pt x="3263" y="9574"/>
                    <a:pt x="3962" y="10061"/>
                    <a:pt x="4753" y="10304"/>
                  </a:cubicBezTo>
                  <a:lnTo>
                    <a:pt x="23020" y="13465"/>
                  </a:lnTo>
                  <a:cubicBezTo>
                    <a:pt x="22929" y="14175"/>
                    <a:pt x="23511" y="14713"/>
                    <a:pt x="24155" y="14713"/>
                  </a:cubicBezTo>
                  <a:cubicBezTo>
                    <a:pt x="24365" y="14713"/>
                    <a:pt x="24581" y="14656"/>
                    <a:pt x="24783" y="14529"/>
                  </a:cubicBezTo>
                  <a:cubicBezTo>
                    <a:pt x="25452" y="14042"/>
                    <a:pt x="25391" y="13009"/>
                    <a:pt x="25118" y="12249"/>
                  </a:cubicBezTo>
                  <a:cubicBezTo>
                    <a:pt x="24844" y="11489"/>
                    <a:pt x="24419" y="10638"/>
                    <a:pt x="24662" y="9848"/>
                  </a:cubicBezTo>
                  <a:cubicBezTo>
                    <a:pt x="24814" y="9209"/>
                    <a:pt x="25330" y="8784"/>
                    <a:pt x="25695" y="8267"/>
                  </a:cubicBezTo>
                  <a:cubicBezTo>
                    <a:pt x="26364" y="7325"/>
                    <a:pt x="26546" y="6170"/>
                    <a:pt x="26212" y="5106"/>
                  </a:cubicBezTo>
                  <a:cubicBezTo>
                    <a:pt x="25847" y="4012"/>
                    <a:pt x="24905" y="3252"/>
                    <a:pt x="23780" y="3070"/>
                  </a:cubicBezTo>
                  <a:cubicBezTo>
                    <a:pt x="23656" y="3056"/>
                    <a:pt x="23530" y="3050"/>
                    <a:pt x="23402" y="3050"/>
                  </a:cubicBezTo>
                  <a:cubicBezTo>
                    <a:pt x="22854" y="3050"/>
                    <a:pt x="22277" y="3153"/>
                    <a:pt x="21730" y="3153"/>
                  </a:cubicBezTo>
                  <a:cubicBezTo>
                    <a:pt x="21277" y="3153"/>
                    <a:pt x="20845" y="3083"/>
                    <a:pt x="20467" y="2826"/>
                  </a:cubicBezTo>
                  <a:cubicBezTo>
                    <a:pt x="19798" y="2340"/>
                    <a:pt x="19616" y="1428"/>
                    <a:pt x="19069" y="820"/>
                  </a:cubicBezTo>
                  <a:cubicBezTo>
                    <a:pt x="18569" y="285"/>
                    <a:pt x="17838" y="85"/>
                    <a:pt x="17074" y="85"/>
                  </a:cubicBezTo>
                  <a:cubicBezTo>
                    <a:pt x="16537" y="85"/>
                    <a:pt x="15984" y="183"/>
                    <a:pt x="15482" y="334"/>
                  </a:cubicBezTo>
                  <a:cubicBezTo>
                    <a:pt x="14353" y="673"/>
                    <a:pt x="13251" y="1195"/>
                    <a:pt x="12077" y="1195"/>
                  </a:cubicBezTo>
                  <a:cubicBezTo>
                    <a:pt x="11987" y="1195"/>
                    <a:pt x="11896" y="1192"/>
                    <a:pt x="11804" y="1185"/>
                  </a:cubicBezTo>
                  <a:cubicBezTo>
                    <a:pt x="10740" y="1094"/>
                    <a:pt x="9798" y="516"/>
                    <a:pt x="8765" y="212"/>
                  </a:cubicBezTo>
                  <a:cubicBezTo>
                    <a:pt x="8236" y="68"/>
                    <a:pt x="7719" y="0"/>
                    <a:pt x="72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4542900" y="1931450"/>
              <a:ext cx="538025" cy="816075"/>
            </a:xfrm>
            <a:custGeom>
              <a:avLst/>
              <a:gdLst/>
              <a:ahLst/>
              <a:cxnLst/>
              <a:rect l="l" t="t" r="r" b="b"/>
              <a:pathLst>
                <a:path w="21521" h="32643" extrusionOk="0">
                  <a:moveTo>
                    <a:pt x="8752" y="1"/>
                  </a:moveTo>
                  <a:cubicBezTo>
                    <a:pt x="5685" y="1"/>
                    <a:pt x="2654" y="799"/>
                    <a:pt x="1" y="2512"/>
                  </a:cubicBezTo>
                  <a:lnTo>
                    <a:pt x="61" y="3181"/>
                  </a:lnTo>
                  <a:cubicBezTo>
                    <a:pt x="61" y="3181"/>
                    <a:pt x="1065" y="14062"/>
                    <a:pt x="1976" y="18987"/>
                  </a:cubicBezTo>
                  <a:cubicBezTo>
                    <a:pt x="2866" y="23822"/>
                    <a:pt x="7724" y="23880"/>
                    <a:pt x="7956" y="23880"/>
                  </a:cubicBezTo>
                  <a:cubicBezTo>
                    <a:pt x="7961" y="23880"/>
                    <a:pt x="7964" y="23880"/>
                    <a:pt x="7964" y="23880"/>
                  </a:cubicBezTo>
                  <a:cubicBezTo>
                    <a:pt x="7964" y="23880"/>
                    <a:pt x="8268" y="25522"/>
                    <a:pt x="8633" y="27467"/>
                  </a:cubicBezTo>
                  <a:cubicBezTo>
                    <a:pt x="9201" y="30524"/>
                    <a:pt x="11864" y="32642"/>
                    <a:pt x="14865" y="32642"/>
                  </a:cubicBezTo>
                  <a:cubicBezTo>
                    <a:pt x="15236" y="32642"/>
                    <a:pt x="15611" y="32610"/>
                    <a:pt x="15989" y="32543"/>
                  </a:cubicBezTo>
                  <a:cubicBezTo>
                    <a:pt x="19272" y="31935"/>
                    <a:pt x="21521" y="28926"/>
                    <a:pt x="21156" y="25613"/>
                  </a:cubicBezTo>
                  <a:lnTo>
                    <a:pt x="17934" y="3302"/>
                  </a:lnTo>
                  <a:lnTo>
                    <a:pt x="17752" y="2299"/>
                  </a:lnTo>
                  <a:cubicBezTo>
                    <a:pt x="14949" y="806"/>
                    <a:pt x="11833" y="1"/>
                    <a:pt x="875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4724525" y="2312625"/>
              <a:ext cx="93475" cy="53875"/>
            </a:xfrm>
            <a:custGeom>
              <a:avLst/>
              <a:gdLst/>
              <a:ahLst/>
              <a:cxnLst/>
              <a:rect l="l" t="t" r="r" b="b"/>
              <a:pathLst>
                <a:path w="3739" h="2155" extrusionOk="0">
                  <a:moveTo>
                    <a:pt x="3192" y="1"/>
                  </a:moveTo>
                  <a:lnTo>
                    <a:pt x="0" y="1521"/>
                  </a:lnTo>
                  <a:cubicBezTo>
                    <a:pt x="380" y="1938"/>
                    <a:pt x="901" y="2154"/>
                    <a:pt x="1424" y="2154"/>
                  </a:cubicBezTo>
                  <a:cubicBezTo>
                    <a:pt x="1739" y="2154"/>
                    <a:pt x="2055" y="2076"/>
                    <a:pt x="2341" y="1916"/>
                  </a:cubicBezTo>
                  <a:cubicBezTo>
                    <a:pt x="3739" y="1095"/>
                    <a:pt x="3192" y="1"/>
                    <a:pt x="3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4742000" y="2453225"/>
              <a:ext cx="153525" cy="105650"/>
            </a:xfrm>
            <a:custGeom>
              <a:avLst/>
              <a:gdLst/>
              <a:ahLst/>
              <a:cxnLst/>
              <a:rect l="l" t="t" r="r" b="b"/>
              <a:pathLst>
                <a:path w="6141" h="4226" extrusionOk="0">
                  <a:moveTo>
                    <a:pt x="6140" y="0"/>
                  </a:moveTo>
                  <a:cubicBezTo>
                    <a:pt x="4408" y="1550"/>
                    <a:pt x="2280" y="2584"/>
                    <a:pt x="0" y="2918"/>
                  </a:cubicBezTo>
                  <a:lnTo>
                    <a:pt x="183" y="4225"/>
                  </a:lnTo>
                  <a:cubicBezTo>
                    <a:pt x="5228" y="3830"/>
                    <a:pt x="6140" y="0"/>
                    <a:pt x="614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4984400" y="2094875"/>
              <a:ext cx="108250" cy="165550"/>
            </a:xfrm>
            <a:custGeom>
              <a:avLst/>
              <a:gdLst/>
              <a:ahLst/>
              <a:cxnLst/>
              <a:rect l="l" t="t" r="r" b="b"/>
              <a:pathLst>
                <a:path w="4330" h="6622" extrusionOk="0">
                  <a:moveTo>
                    <a:pt x="1351" y="1"/>
                  </a:moveTo>
                  <a:cubicBezTo>
                    <a:pt x="886" y="1"/>
                    <a:pt x="545" y="91"/>
                    <a:pt x="517" y="109"/>
                  </a:cubicBezTo>
                  <a:cubicBezTo>
                    <a:pt x="517" y="109"/>
                    <a:pt x="1" y="6218"/>
                    <a:pt x="1" y="6340"/>
                  </a:cubicBezTo>
                  <a:cubicBezTo>
                    <a:pt x="13" y="6388"/>
                    <a:pt x="699" y="6621"/>
                    <a:pt x="1517" y="6621"/>
                  </a:cubicBezTo>
                  <a:cubicBezTo>
                    <a:pt x="2768" y="6621"/>
                    <a:pt x="4330" y="6075"/>
                    <a:pt x="4256" y="3483"/>
                  </a:cubicBezTo>
                  <a:cubicBezTo>
                    <a:pt x="4192" y="486"/>
                    <a:pt x="2434" y="1"/>
                    <a:pt x="135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5016325" y="2130075"/>
              <a:ext cx="47125" cy="93675"/>
            </a:xfrm>
            <a:custGeom>
              <a:avLst/>
              <a:gdLst/>
              <a:ahLst/>
              <a:cxnLst/>
              <a:rect l="l" t="t" r="r" b="b"/>
              <a:pathLst>
                <a:path w="1885" h="3747" extrusionOk="0">
                  <a:moveTo>
                    <a:pt x="712" y="0"/>
                  </a:moveTo>
                  <a:cubicBezTo>
                    <a:pt x="595" y="0"/>
                    <a:pt x="495" y="54"/>
                    <a:pt x="395" y="130"/>
                  </a:cubicBezTo>
                  <a:cubicBezTo>
                    <a:pt x="304" y="190"/>
                    <a:pt x="243" y="281"/>
                    <a:pt x="243" y="403"/>
                  </a:cubicBezTo>
                  <a:cubicBezTo>
                    <a:pt x="213" y="585"/>
                    <a:pt x="274" y="646"/>
                    <a:pt x="304" y="646"/>
                  </a:cubicBezTo>
                  <a:cubicBezTo>
                    <a:pt x="304" y="646"/>
                    <a:pt x="274" y="555"/>
                    <a:pt x="335" y="433"/>
                  </a:cubicBezTo>
                  <a:cubicBezTo>
                    <a:pt x="407" y="289"/>
                    <a:pt x="536" y="202"/>
                    <a:pt x="677" y="202"/>
                  </a:cubicBezTo>
                  <a:cubicBezTo>
                    <a:pt x="714" y="202"/>
                    <a:pt x="752" y="208"/>
                    <a:pt x="790" y="221"/>
                  </a:cubicBezTo>
                  <a:cubicBezTo>
                    <a:pt x="1034" y="281"/>
                    <a:pt x="1277" y="494"/>
                    <a:pt x="1368" y="768"/>
                  </a:cubicBezTo>
                  <a:cubicBezTo>
                    <a:pt x="1520" y="1102"/>
                    <a:pt x="1581" y="1467"/>
                    <a:pt x="1581" y="1832"/>
                  </a:cubicBezTo>
                  <a:cubicBezTo>
                    <a:pt x="1581" y="2592"/>
                    <a:pt x="1216" y="3321"/>
                    <a:pt x="790" y="3503"/>
                  </a:cubicBezTo>
                  <a:cubicBezTo>
                    <a:pt x="699" y="3534"/>
                    <a:pt x="601" y="3549"/>
                    <a:pt x="502" y="3549"/>
                  </a:cubicBezTo>
                  <a:cubicBezTo>
                    <a:pt x="403" y="3549"/>
                    <a:pt x="304" y="3534"/>
                    <a:pt x="213" y="3503"/>
                  </a:cubicBezTo>
                  <a:cubicBezTo>
                    <a:pt x="91" y="3443"/>
                    <a:pt x="31" y="3412"/>
                    <a:pt x="31" y="3412"/>
                  </a:cubicBezTo>
                  <a:cubicBezTo>
                    <a:pt x="0" y="3412"/>
                    <a:pt x="31" y="3503"/>
                    <a:pt x="183" y="3625"/>
                  </a:cubicBezTo>
                  <a:cubicBezTo>
                    <a:pt x="304" y="3706"/>
                    <a:pt x="453" y="3747"/>
                    <a:pt x="610" y="3747"/>
                  </a:cubicBezTo>
                  <a:cubicBezTo>
                    <a:pt x="689" y="3747"/>
                    <a:pt x="770" y="3736"/>
                    <a:pt x="851" y="3716"/>
                  </a:cubicBezTo>
                  <a:cubicBezTo>
                    <a:pt x="1459" y="3503"/>
                    <a:pt x="1885" y="2683"/>
                    <a:pt x="1885" y="1832"/>
                  </a:cubicBezTo>
                  <a:cubicBezTo>
                    <a:pt x="1885" y="1406"/>
                    <a:pt x="1794" y="1011"/>
                    <a:pt x="1611" y="646"/>
                  </a:cubicBezTo>
                  <a:cubicBezTo>
                    <a:pt x="1459" y="312"/>
                    <a:pt x="1155" y="69"/>
                    <a:pt x="790" y="8"/>
                  </a:cubicBezTo>
                  <a:cubicBezTo>
                    <a:pt x="764" y="3"/>
                    <a:pt x="738" y="0"/>
                    <a:pt x="71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4507950" y="1900025"/>
              <a:ext cx="545625" cy="277350"/>
            </a:xfrm>
            <a:custGeom>
              <a:avLst/>
              <a:gdLst/>
              <a:ahLst/>
              <a:cxnLst/>
              <a:rect l="l" t="t" r="r" b="b"/>
              <a:pathLst>
                <a:path w="21825" h="11094" extrusionOk="0">
                  <a:moveTo>
                    <a:pt x="8937" y="0"/>
                  </a:moveTo>
                  <a:lnTo>
                    <a:pt x="3101" y="1459"/>
                  </a:lnTo>
                  <a:lnTo>
                    <a:pt x="0" y="3952"/>
                  </a:lnTo>
                  <a:lnTo>
                    <a:pt x="608" y="6657"/>
                  </a:lnTo>
                  <a:cubicBezTo>
                    <a:pt x="608" y="6657"/>
                    <a:pt x="1273" y="6872"/>
                    <a:pt x="2343" y="6872"/>
                  </a:cubicBezTo>
                  <a:cubicBezTo>
                    <a:pt x="3616" y="6872"/>
                    <a:pt x="5465" y="6567"/>
                    <a:pt x="7447" y="5228"/>
                  </a:cubicBezTo>
                  <a:cubicBezTo>
                    <a:pt x="9456" y="3837"/>
                    <a:pt x="11858" y="2883"/>
                    <a:pt x="12989" y="2883"/>
                  </a:cubicBezTo>
                  <a:cubicBezTo>
                    <a:pt x="13192" y="2883"/>
                    <a:pt x="13354" y="2914"/>
                    <a:pt x="13466" y="2979"/>
                  </a:cubicBezTo>
                  <a:cubicBezTo>
                    <a:pt x="14195" y="3374"/>
                    <a:pt x="14682" y="6018"/>
                    <a:pt x="17326" y="6444"/>
                  </a:cubicBezTo>
                  <a:cubicBezTo>
                    <a:pt x="17326" y="6444"/>
                    <a:pt x="17799" y="11093"/>
                    <a:pt x="19598" y="11093"/>
                  </a:cubicBezTo>
                  <a:cubicBezTo>
                    <a:pt x="19679" y="11093"/>
                    <a:pt x="19763" y="11084"/>
                    <a:pt x="19849" y="11064"/>
                  </a:cubicBezTo>
                  <a:cubicBezTo>
                    <a:pt x="21825" y="10608"/>
                    <a:pt x="19515" y="2948"/>
                    <a:pt x="19515" y="2948"/>
                  </a:cubicBezTo>
                  <a:lnTo>
                    <a:pt x="14438" y="274"/>
                  </a:lnTo>
                  <a:lnTo>
                    <a:pt x="893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4941100" y="1866825"/>
              <a:ext cx="49400" cy="27900"/>
            </a:xfrm>
            <a:custGeom>
              <a:avLst/>
              <a:gdLst/>
              <a:ahLst/>
              <a:cxnLst/>
              <a:rect l="l" t="t" r="r" b="b"/>
              <a:pathLst>
                <a:path w="1976" h="1116" extrusionOk="0">
                  <a:moveTo>
                    <a:pt x="1689" y="1"/>
                  </a:moveTo>
                  <a:cubicBezTo>
                    <a:pt x="952" y="1"/>
                    <a:pt x="296" y="415"/>
                    <a:pt x="0" y="1115"/>
                  </a:cubicBezTo>
                  <a:cubicBezTo>
                    <a:pt x="517" y="538"/>
                    <a:pt x="1216" y="143"/>
                    <a:pt x="1976" y="21"/>
                  </a:cubicBezTo>
                  <a:cubicBezTo>
                    <a:pt x="1879" y="7"/>
                    <a:pt x="1784" y="1"/>
                    <a:pt x="168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4929700" y="1824775"/>
              <a:ext cx="10650" cy="78300"/>
            </a:xfrm>
            <a:custGeom>
              <a:avLst/>
              <a:gdLst/>
              <a:ahLst/>
              <a:cxnLst/>
              <a:rect l="l" t="t" r="r" b="b"/>
              <a:pathLst>
                <a:path w="426" h="3132" extrusionOk="0">
                  <a:moveTo>
                    <a:pt x="91" y="1"/>
                  </a:moveTo>
                  <a:lnTo>
                    <a:pt x="91" y="1"/>
                  </a:lnTo>
                  <a:cubicBezTo>
                    <a:pt x="30" y="31"/>
                    <a:pt x="213" y="730"/>
                    <a:pt x="213" y="1581"/>
                  </a:cubicBezTo>
                  <a:cubicBezTo>
                    <a:pt x="182" y="2098"/>
                    <a:pt x="122" y="2615"/>
                    <a:pt x="0" y="3132"/>
                  </a:cubicBezTo>
                  <a:cubicBezTo>
                    <a:pt x="91" y="3010"/>
                    <a:pt x="182" y="2858"/>
                    <a:pt x="243" y="2706"/>
                  </a:cubicBezTo>
                  <a:cubicBezTo>
                    <a:pt x="365" y="2341"/>
                    <a:pt x="426" y="1946"/>
                    <a:pt x="426" y="1581"/>
                  </a:cubicBezTo>
                  <a:cubicBezTo>
                    <a:pt x="426" y="1034"/>
                    <a:pt x="304" y="487"/>
                    <a:pt x="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7"/>
            <p:cNvSpPr/>
            <p:nvPr/>
          </p:nvSpPr>
          <p:spPr>
            <a:xfrm>
              <a:off x="4582425" y="2173525"/>
              <a:ext cx="36500" cy="35025"/>
            </a:xfrm>
            <a:custGeom>
              <a:avLst/>
              <a:gdLst/>
              <a:ahLst/>
              <a:cxnLst/>
              <a:rect l="l" t="t" r="r" b="b"/>
              <a:pathLst>
                <a:path w="1460" h="1401" extrusionOk="0">
                  <a:moveTo>
                    <a:pt x="680" y="1"/>
                  </a:moveTo>
                  <a:cubicBezTo>
                    <a:pt x="307" y="1"/>
                    <a:pt x="0" y="323"/>
                    <a:pt x="0" y="702"/>
                  </a:cubicBezTo>
                  <a:cubicBezTo>
                    <a:pt x="0" y="1097"/>
                    <a:pt x="365" y="1401"/>
                    <a:pt x="760" y="1401"/>
                  </a:cubicBezTo>
                  <a:cubicBezTo>
                    <a:pt x="1155" y="1401"/>
                    <a:pt x="1459" y="1097"/>
                    <a:pt x="1459" y="702"/>
                  </a:cubicBezTo>
                  <a:cubicBezTo>
                    <a:pt x="1459" y="306"/>
                    <a:pt x="1125" y="2"/>
                    <a:pt x="730" y="2"/>
                  </a:cubicBezTo>
                  <a:cubicBezTo>
                    <a:pt x="713" y="1"/>
                    <a:pt x="696" y="1"/>
                    <a:pt x="6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4580900" y="2155975"/>
              <a:ext cx="73725" cy="21725"/>
            </a:xfrm>
            <a:custGeom>
              <a:avLst/>
              <a:gdLst/>
              <a:ahLst/>
              <a:cxnLst/>
              <a:rect l="l" t="t" r="r" b="b"/>
              <a:pathLst>
                <a:path w="2949" h="869" extrusionOk="0">
                  <a:moveTo>
                    <a:pt x="1528" y="1"/>
                  </a:moveTo>
                  <a:cubicBezTo>
                    <a:pt x="1485" y="1"/>
                    <a:pt x="1442" y="2"/>
                    <a:pt x="1399" y="5"/>
                  </a:cubicBezTo>
                  <a:cubicBezTo>
                    <a:pt x="1004" y="36"/>
                    <a:pt x="608" y="188"/>
                    <a:pt x="304" y="431"/>
                  </a:cubicBezTo>
                  <a:cubicBezTo>
                    <a:pt x="61" y="644"/>
                    <a:pt x="0" y="796"/>
                    <a:pt x="31" y="856"/>
                  </a:cubicBezTo>
                  <a:cubicBezTo>
                    <a:pt x="39" y="865"/>
                    <a:pt x="51" y="868"/>
                    <a:pt x="67" y="868"/>
                  </a:cubicBezTo>
                  <a:cubicBezTo>
                    <a:pt x="223" y="868"/>
                    <a:pt x="738" y="489"/>
                    <a:pt x="1429" y="461"/>
                  </a:cubicBezTo>
                  <a:cubicBezTo>
                    <a:pt x="1461" y="460"/>
                    <a:pt x="1492" y="460"/>
                    <a:pt x="1523" y="460"/>
                  </a:cubicBezTo>
                  <a:cubicBezTo>
                    <a:pt x="2181" y="460"/>
                    <a:pt x="2696" y="719"/>
                    <a:pt x="2848" y="719"/>
                  </a:cubicBezTo>
                  <a:cubicBezTo>
                    <a:pt x="2868" y="719"/>
                    <a:pt x="2881" y="715"/>
                    <a:pt x="2888" y="704"/>
                  </a:cubicBezTo>
                  <a:cubicBezTo>
                    <a:pt x="2949" y="644"/>
                    <a:pt x="2827" y="492"/>
                    <a:pt x="2584" y="309"/>
                  </a:cubicBezTo>
                  <a:cubicBezTo>
                    <a:pt x="2257" y="118"/>
                    <a:pt x="1905" y="1"/>
                    <a:pt x="152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4773900" y="2162875"/>
              <a:ext cx="37275" cy="35050"/>
            </a:xfrm>
            <a:custGeom>
              <a:avLst/>
              <a:gdLst/>
              <a:ahLst/>
              <a:cxnLst/>
              <a:rect l="l" t="t" r="r" b="b"/>
              <a:pathLst>
                <a:path w="1491" h="1402" extrusionOk="0">
                  <a:moveTo>
                    <a:pt x="781" y="1"/>
                  </a:moveTo>
                  <a:cubicBezTo>
                    <a:pt x="764" y="1"/>
                    <a:pt x="747" y="2"/>
                    <a:pt x="730" y="3"/>
                  </a:cubicBezTo>
                  <a:cubicBezTo>
                    <a:pt x="335" y="3"/>
                    <a:pt x="1" y="337"/>
                    <a:pt x="31" y="732"/>
                  </a:cubicBezTo>
                  <a:cubicBezTo>
                    <a:pt x="62" y="1128"/>
                    <a:pt x="396" y="1401"/>
                    <a:pt x="791" y="1401"/>
                  </a:cubicBezTo>
                  <a:cubicBezTo>
                    <a:pt x="1186" y="1371"/>
                    <a:pt x="1490" y="1067"/>
                    <a:pt x="1490" y="672"/>
                  </a:cubicBezTo>
                  <a:cubicBezTo>
                    <a:pt x="1432" y="295"/>
                    <a:pt x="1126" y="1"/>
                    <a:pt x="7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4767825" y="2143750"/>
              <a:ext cx="74500" cy="23300"/>
            </a:xfrm>
            <a:custGeom>
              <a:avLst/>
              <a:gdLst/>
              <a:ahLst/>
              <a:cxnLst/>
              <a:rect l="l" t="t" r="r" b="b"/>
              <a:pathLst>
                <a:path w="2980" h="932" extrusionOk="0">
                  <a:moveTo>
                    <a:pt x="1568" y="1"/>
                  </a:moveTo>
                  <a:cubicBezTo>
                    <a:pt x="1503" y="1"/>
                    <a:pt x="1436" y="3"/>
                    <a:pt x="1369" y="8"/>
                  </a:cubicBezTo>
                  <a:cubicBezTo>
                    <a:pt x="973" y="38"/>
                    <a:pt x="578" y="221"/>
                    <a:pt x="274" y="494"/>
                  </a:cubicBezTo>
                  <a:cubicBezTo>
                    <a:pt x="92" y="707"/>
                    <a:pt x="1" y="890"/>
                    <a:pt x="62" y="920"/>
                  </a:cubicBezTo>
                  <a:cubicBezTo>
                    <a:pt x="70" y="928"/>
                    <a:pt x="81" y="932"/>
                    <a:pt x="96" y="932"/>
                  </a:cubicBezTo>
                  <a:cubicBezTo>
                    <a:pt x="248" y="932"/>
                    <a:pt x="738" y="547"/>
                    <a:pt x="1429" y="464"/>
                  </a:cubicBezTo>
                  <a:cubicBezTo>
                    <a:pt x="1496" y="459"/>
                    <a:pt x="1561" y="457"/>
                    <a:pt x="1625" y="457"/>
                  </a:cubicBezTo>
                  <a:cubicBezTo>
                    <a:pt x="2226" y="457"/>
                    <a:pt x="2693" y="662"/>
                    <a:pt x="2843" y="662"/>
                  </a:cubicBezTo>
                  <a:cubicBezTo>
                    <a:pt x="2866" y="662"/>
                    <a:pt x="2881" y="657"/>
                    <a:pt x="2888" y="646"/>
                  </a:cubicBezTo>
                  <a:cubicBezTo>
                    <a:pt x="2980" y="525"/>
                    <a:pt x="2828" y="434"/>
                    <a:pt x="2554" y="251"/>
                  </a:cubicBezTo>
                  <a:cubicBezTo>
                    <a:pt x="2247" y="72"/>
                    <a:pt x="1918" y="1"/>
                    <a:pt x="15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7"/>
            <p:cNvSpPr/>
            <p:nvPr/>
          </p:nvSpPr>
          <p:spPr>
            <a:xfrm>
              <a:off x="4660675" y="2155325"/>
              <a:ext cx="51700" cy="165900"/>
            </a:xfrm>
            <a:custGeom>
              <a:avLst/>
              <a:gdLst/>
              <a:ahLst/>
              <a:cxnLst/>
              <a:rect l="l" t="t" r="r" b="b"/>
              <a:pathLst>
                <a:path w="2068" h="6636" extrusionOk="0">
                  <a:moveTo>
                    <a:pt x="1792" y="1"/>
                  </a:moveTo>
                  <a:cubicBezTo>
                    <a:pt x="1694" y="1"/>
                    <a:pt x="1151" y="1782"/>
                    <a:pt x="548" y="3983"/>
                  </a:cubicBezTo>
                  <a:cubicBezTo>
                    <a:pt x="396" y="4560"/>
                    <a:pt x="244" y="5077"/>
                    <a:pt x="123" y="5563"/>
                  </a:cubicBezTo>
                  <a:cubicBezTo>
                    <a:pt x="1" y="5837"/>
                    <a:pt x="1" y="6111"/>
                    <a:pt x="92" y="6354"/>
                  </a:cubicBezTo>
                  <a:cubicBezTo>
                    <a:pt x="153" y="6506"/>
                    <a:pt x="305" y="6597"/>
                    <a:pt x="457" y="6627"/>
                  </a:cubicBezTo>
                  <a:lnTo>
                    <a:pt x="791" y="6627"/>
                  </a:lnTo>
                  <a:cubicBezTo>
                    <a:pt x="867" y="6633"/>
                    <a:pt x="942" y="6635"/>
                    <a:pt x="1017" y="6635"/>
                  </a:cubicBezTo>
                  <a:cubicBezTo>
                    <a:pt x="1368" y="6635"/>
                    <a:pt x="1718" y="6581"/>
                    <a:pt x="2068" y="6506"/>
                  </a:cubicBezTo>
                  <a:cubicBezTo>
                    <a:pt x="1749" y="6437"/>
                    <a:pt x="1430" y="6403"/>
                    <a:pt x="1110" y="6403"/>
                  </a:cubicBezTo>
                  <a:cubicBezTo>
                    <a:pt x="1004" y="6403"/>
                    <a:pt x="898" y="6407"/>
                    <a:pt x="791" y="6414"/>
                  </a:cubicBezTo>
                  <a:cubicBezTo>
                    <a:pt x="579" y="6414"/>
                    <a:pt x="427" y="6384"/>
                    <a:pt x="366" y="6262"/>
                  </a:cubicBezTo>
                  <a:cubicBezTo>
                    <a:pt x="305" y="6050"/>
                    <a:pt x="335" y="5837"/>
                    <a:pt x="427" y="5655"/>
                  </a:cubicBezTo>
                  <a:cubicBezTo>
                    <a:pt x="579" y="5168"/>
                    <a:pt x="700" y="4621"/>
                    <a:pt x="882" y="4074"/>
                  </a:cubicBezTo>
                  <a:cubicBezTo>
                    <a:pt x="1490" y="1855"/>
                    <a:pt x="1886" y="1"/>
                    <a:pt x="1794" y="1"/>
                  </a:cubicBezTo>
                  <a:cubicBezTo>
                    <a:pt x="1794" y="1"/>
                    <a:pt x="1793" y="1"/>
                    <a:pt x="17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4756425" y="2089975"/>
              <a:ext cx="91225" cy="22325"/>
            </a:xfrm>
            <a:custGeom>
              <a:avLst/>
              <a:gdLst/>
              <a:ahLst/>
              <a:cxnLst/>
              <a:rect l="l" t="t" r="r" b="b"/>
              <a:pathLst>
                <a:path w="3649" h="893" extrusionOk="0">
                  <a:moveTo>
                    <a:pt x="1786" y="1"/>
                  </a:moveTo>
                  <a:cubicBezTo>
                    <a:pt x="1335" y="1"/>
                    <a:pt x="882" y="100"/>
                    <a:pt x="457" y="305"/>
                  </a:cubicBezTo>
                  <a:cubicBezTo>
                    <a:pt x="153" y="457"/>
                    <a:pt x="1" y="639"/>
                    <a:pt x="31" y="761"/>
                  </a:cubicBezTo>
                  <a:cubicBezTo>
                    <a:pt x="65" y="829"/>
                    <a:pt x="198" y="851"/>
                    <a:pt x="398" y="851"/>
                  </a:cubicBezTo>
                  <a:cubicBezTo>
                    <a:pt x="732" y="851"/>
                    <a:pt x="1255" y="791"/>
                    <a:pt x="1825" y="791"/>
                  </a:cubicBezTo>
                  <a:cubicBezTo>
                    <a:pt x="2410" y="811"/>
                    <a:pt x="2933" y="893"/>
                    <a:pt x="3264" y="893"/>
                  </a:cubicBezTo>
                  <a:cubicBezTo>
                    <a:pt x="3449" y="893"/>
                    <a:pt x="3574" y="867"/>
                    <a:pt x="3618" y="791"/>
                  </a:cubicBezTo>
                  <a:cubicBezTo>
                    <a:pt x="3648" y="700"/>
                    <a:pt x="3527" y="518"/>
                    <a:pt x="3192" y="335"/>
                  </a:cubicBezTo>
                  <a:cubicBezTo>
                    <a:pt x="2752" y="115"/>
                    <a:pt x="2270" y="1"/>
                    <a:pt x="17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4577100" y="2101025"/>
              <a:ext cx="69175" cy="25175"/>
            </a:xfrm>
            <a:custGeom>
              <a:avLst/>
              <a:gdLst/>
              <a:ahLst/>
              <a:cxnLst/>
              <a:rect l="l" t="t" r="r" b="b"/>
              <a:pathLst>
                <a:path w="2767" h="1007" extrusionOk="0">
                  <a:moveTo>
                    <a:pt x="1533" y="0"/>
                  </a:moveTo>
                  <a:cubicBezTo>
                    <a:pt x="1076" y="0"/>
                    <a:pt x="625" y="157"/>
                    <a:pt x="274" y="471"/>
                  </a:cubicBezTo>
                  <a:cubicBezTo>
                    <a:pt x="92" y="684"/>
                    <a:pt x="0" y="866"/>
                    <a:pt x="92" y="957"/>
                  </a:cubicBezTo>
                  <a:cubicBezTo>
                    <a:pt x="127" y="992"/>
                    <a:pt x="182" y="1006"/>
                    <a:pt x="253" y="1006"/>
                  </a:cubicBezTo>
                  <a:cubicBezTo>
                    <a:pt x="489" y="1006"/>
                    <a:pt x="908" y="852"/>
                    <a:pt x="1399" y="805"/>
                  </a:cubicBezTo>
                  <a:cubicBezTo>
                    <a:pt x="2037" y="744"/>
                    <a:pt x="2614" y="805"/>
                    <a:pt x="2706" y="623"/>
                  </a:cubicBezTo>
                  <a:cubicBezTo>
                    <a:pt x="2766" y="532"/>
                    <a:pt x="2645" y="349"/>
                    <a:pt x="2402" y="197"/>
                  </a:cubicBezTo>
                  <a:cubicBezTo>
                    <a:pt x="2127" y="66"/>
                    <a:pt x="1829" y="0"/>
                    <a:pt x="15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1127950" y="2980575"/>
              <a:ext cx="1943825" cy="1305525"/>
            </a:xfrm>
            <a:custGeom>
              <a:avLst/>
              <a:gdLst/>
              <a:ahLst/>
              <a:cxnLst/>
              <a:rect l="l" t="t" r="r" b="b"/>
              <a:pathLst>
                <a:path w="77753" h="52221" extrusionOk="0">
                  <a:moveTo>
                    <a:pt x="58694" y="1"/>
                  </a:moveTo>
                  <a:lnTo>
                    <a:pt x="1095" y="31"/>
                  </a:lnTo>
                  <a:cubicBezTo>
                    <a:pt x="456" y="31"/>
                    <a:pt x="0" y="700"/>
                    <a:pt x="244" y="1308"/>
                  </a:cubicBezTo>
                  <a:lnTo>
                    <a:pt x="20609" y="52220"/>
                  </a:lnTo>
                  <a:lnTo>
                    <a:pt x="77753" y="52220"/>
                  </a:lnTo>
                  <a:lnTo>
                    <a:pt x="59576" y="639"/>
                  </a:lnTo>
                  <a:cubicBezTo>
                    <a:pt x="59454" y="244"/>
                    <a:pt x="59090" y="1"/>
                    <a:pt x="586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7"/>
            <p:cNvSpPr/>
            <p:nvPr/>
          </p:nvSpPr>
          <p:spPr>
            <a:xfrm>
              <a:off x="1208500" y="3029975"/>
              <a:ext cx="1800200" cy="1166450"/>
            </a:xfrm>
            <a:custGeom>
              <a:avLst/>
              <a:gdLst/>
              <a:ahLst/>
              <a:cxnLst/>
              <a:rect l="l" t="t" r="r" b="b"/>
              <a:pathLst>
                <a:path w="72008" h="46658" extrusionOk="0">
                  <a:moveTo>
                    <a:pt x="639" y="0"/>
                  </a:moveTo>
                  <a:cubicBezTo>
                    <a:pt x="274" y="0"/>
                    <a:pt x="0" y="365"/>
                    <a:pt x="152" y="730"/>
                  </a:cubicBezTo>
                  <a:lnTo>
                    <a:pt x="18846" y="46323"/>
                  </a:lnTo>
                  <a:cubicBezTo>
                    <a:pt x="18937" y="46506"/>
                    <a:pt x="19119" y="46658"/>
                    <a:pt x="19332" y="46658"/>
                  </a:cubicBezTo>
                  <a:lnTo>
                    <a:pt x="71400" y="46658"/>
                  </a:lnTo>
                  <a:cubicBezTo>
                    <a:pt x="71765" y="46658"/>
                    <a:pt x="72008" y="46293"/>
                    <a:pt x="71886" y="45958"/>
                  </a:cubicBezTo>
                  <a:lnTo>
                    <a:pt x="55320" y="365"/>
                  </a:lnTo>
                  <a:cubicBezTo>
                    <a:pt x="55260" y="152"/>
                    <a:pt x="55047" y="0"/>
                    <a:pt x="548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1643150" y="4196400"/>
              <a:ext cx="1941550" cy="89700"/>
            </a:xfrm>
            <a:custGeom>
              <a:avLst/>
              <a:gdLst/>
              <a:ahLst/>
              <a:cxnLst/>
              <a:rect l="l" t="t" r="r" b="b"/>
              <a:pathLst>
                <a:path w="77662" h="3588" extrusionOk="0">
                  <a:moveTo>
                    <a:pt x="2098" y="1"/>
                  </a:moveTo>
                  <a:lnTo>
                    <a:pt x="1" y="3587"/>
                  </a:lnTo>
                  <a:lnTo>
                    <a:pt x="77662" y="3587"/>
                  </a:lnTo>
                  <a:lnTo>
                    <a:pt x="77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7"/>
            <p:cNvSpPr/>
            <p:nvPr/>
          </p:nvSpPr>
          <p:spPr>
            <a:xfrm>
              <a:off x="2874950" y="2636200"/>
              <a:ext cx="1036500" cy="1161925"/>
            </a:xfrm>
            <a:custGeom>
              <a:avLst/>
              <a:gdLst/>
              <a:ahLst/>
              <a:cxnLst/>
              <a:rect l="l" t="t" r="r" b="b"/>
              <a:pathLst>
                <a:path w="41460" h="46477" extrusionOk="0">
                  <a:moveTo>
                    <a:pt x="37136" y="1"/>
                  </a:moveTo>
                  <a:cubicBezTo>
                    <a:pt x="37035" y="1"/>
                    <a:pt x="36925" y="23"/>
                    <a:pt x="36809" y="67"/>
                  </a:cubicBezTo>
                  <a:cubicBezTo>
                    <a:pt x="36293" y="280"/>
                    <a:pt x="34834" y="4596"/>
                    <a:pt x="34438" y="5994"/>
                  </a:cubicBezTo>
                  <a:cubicBezTo>
                    <a:pt x="34226" y="6754"/>
                    <a:pt x="33831" y="8274"/>
                    <a:pt x="33314" y="9125"/>
                  </a:cubicBezTo>
                  <a:cubicBezTo>
                    <a:pt x="33115" y="9478"/>
                    <a:pt x="32892" y="9706"/>
                    <a:pt x="32662" y="9706"/>
                  </a:cubicBezTo>
                  <a:cubicBezTo>
                    <a:pt x="32436" y="9706"/>
                    <a:pt x="32202" y="9485"/>
                    <a:pt x="31976" y="8943"/>
                  </a:cubicBezTo>
                  <a:cubicBezTo>
                    <a:pt x="30913" y="6572"/>
                    <a:pt x="29241" y="5143"/>
                    <a:pt x="28542" y="5052"/>
                  </a:cubicBezTo>
                  <a:cubicBezTo>
                    <a:pt x="28512" y="5048"/>
                    <a:pt x="28482" y="5046"/>
                    <a:pt x="28453" y="5046"/>
                  </a:cubicBezTo>
                  <a:cubicBezTo>
                    <a:pt x="27813" y="5046"/>
                    <a:pt x="27504" y="5987"/>
                    <a:pt x="28086" y="6511"/>
                  </a:cubicBezTo>
                  <a:cubicBezTo>
                    <a:pt x="28663" y="7149"/>
                    <a:pt x="29180" y="7879"/>
                    <a:pt x="29575" y="8669"/>
                  </a:cubicBezTo>
                  <a:cubicBezTo>
                    <a:pt x="29909" y="9277"/>
                    <a:pt x="30153" y="9946"/>
                    <a:pt x="30274" y="10645"/>
                  </a:cubicBezTo>
                  <a:cubicBezTo>
                    <a:pt x="30365" y="11253"/>
                    <a:pt x="30426" y="11769"/>
                    <a:pt x="30487" y="12256"/>
                  </a:cubicBezTo>
                  <a:cubicBezTo>
                    <a:pt x="30639" y="13441"/>
                    <a:pt x="30609" y="14657"/>
                    <a:pt x="30457" y="15842"/>
                  </a:cubicBezTo>
                  <a:lnTo>
                    <a:pt x="16110" y="32742"/>
                  </a:lnTo>
                  <a:lnTo>
                    <a:pt x="12979" y="21314"/>
                  </a:lnTo>
                  <a:lnTo>
                    <a:pt x="12705" y="20432"/>
                  </a:lnTo>
                  <a:lnTo>
                    <a:pt x="395" y="25022"/>
                  </a:lnTo>
                  <a:cubicBezTo>
                    <a:pt x="0" y="25113"/>
                    <a:pt x="3040" y="34080"/>
                    <a:pt x="4955" y="39642"/>
                  </a:cubicBezTo>
                  <a:cubicBezTo>
                    <a:pt x="5897" y="42408"/>
                    <a:pt x="7964" y="44627"/>
                    <a:pt x="10669" y="45721"/>
                  </a:cubicBezTo>
                  <a:cubicBezTo>
                    <a:pt x="11916" y="46231"/>
                    <a:pt x="13216" y="46476"/>
                    <a:pt x="14500" y="46476"/>
                  </a:cubicBezTo>
                  <a:cubicBezTo>
                    <a:pt x="17662" y="46476"/>
                    <a:pt x="20730" y="44989"/>
                    <a:pt x="22675" y="42287"/>
                  </a:cubicBezTo>
                  <a:lnTo>
                    <a:pt x="38025" y="20067"/>
                  </a:lnTo>
                  <a:lnTo>
                    <a:pt x="37691" y="19824"/>
                  </a:lnTo>
                  <a:lnTo>
                    <a:pt x="37995" y="19976"/>
                  </a:lnTo>
                  <a:lnTo>
                    <a:pt x="40062" y="16420"/>
                  </a:lnTo>
                  <a:cubicBezTo>
                    <a:pt x="40062" y="16420"/>
                    <a:pt x="41460" y="14566"/>
                    <a:pt x="40518" y="12438"/>
                  </a:cubicBezTo>
                  <a:cubicBezTo>
                    <a:pt x="39545" y="10310"/>
                    <a:pt x="36961" y="7879"/>
                    <a:pt x="36961" y="7879"/>
                  </a:cubicBezTo>
                  <a:cubicBezTo>
                    <a:pt x="36201" y="7666"/>
                    <a:pt x="37204" y="3380"/>
                    <a:pt x="37630" y="1952"/>
                  </a:cubicBezTo>
                  <a:cubicBezTo>
                    <a:pt x="38019" y="733"/>
                    <a:pt x="37722" y="1"/>
                    <a:pt x="37136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7"/>
            <p:cNvSpPr/>
            <p:nvPr/>
          </p:nvSpPr>
          <p:spPr>
            <a:xfrm>
              <a:off x="3754125" y="2833150"/>
              <a:ext cx="73750" cy="138475"/>
            </a:xfrm>
            <a:custGeom>
              <a:avLst/>
              <a:gdLst/>
              <a:ahLst/>
              <a:cxnLst/>
              <a:rect l="l" t="t" r="r" b="b"/>
              <a:pathLst>
                <a:path w="2950" h="5539" extrusionOk="0">
                  <a:moveTo>
                    <a:pt x="1551" y="1"/>
                  </a:moveTo>
                  <a:cubicBezTo>
                    <a:pt x="1460" y="122"/>
                    <a:pt x="1399" y="244"/>
                    <a:pt x="1369" y="396"/>
                  </a:cubicBezTo>
                  <a:cubicBezTo>
                    <a:pt x="1247" y="639"/>
                    <a:pt x="1065" y="1004"/>
                    <a:pt x="913" y="1490"/>
                  </a:cubicBezTo>
                  <a:cubicBezTo>
                    <a:pt x="730" y="1946"/>
                    <a:pt x="518" y="2524"/>
                    <a:pt x="335" y="3162"/>
                  </a:cubicBezTo>
                  <a:cubicBezTo>
                    <a:pt x="244" y="3466"/>
                    <a:pt x="153" y="3800"/>
                    <a:pt x="62" y="4165"/>
                  </a:cubicBezTo>
                  <a:cubicBezTo>
                    <a:pt x="31" y="4347"/>
                    <a:pt x="1" y="4530"/>
                    <a:pt x="1" y="4743"/>
                  </a:cubicBezTo>
                  <a:cubicBezTo>
                    <a:pt x="1" y="4925"/>
                    <a:pt x="92" y="5138"/>
                    <a:pt x="214" y="5320"/>
                  </a:cubicBezTo>
                  <a:cubicBezTo>
                    <a:pt x="346" y="5452"/>
                    <a:pt x="524" y="5539"/>
                    <a:pt x="729" y="5539"/>
                  </a:cubicBezTo>
                  <a:cubicBezTo>
                    <a:pt x="759" y="5539"/>
                    <a:pt x="790" y="5537"/>
                    <a:pt x="822" y="5533"/>
                  </a:cubicBezTo>
                  <a:cubicBezTo>
                    <a:pt x="1034" y="5502"/>
                    <a:pt x="1217" y="5411"/>
                    <a:pt x="1338" y="5229"/>
                  </a:cubicBezTo>
                  <a:cubicBezTo>
                    <a:pt x="1551" y="4955"/>
                    <a:pt x="1703" y="4621"/>
                    <a:pt x="1825" y="4287"/>
                  </a:cubicBezTo>
                  <a:lnTo>
                    <a:pt x="2433" y="2645"/>
                  </a:lnTo>
                  <a:lnTo>
                    <a:pt x="2828" y="1521"/>
                  </a:lnTo>
                  <a:cubicBezTo>
                    <a:pt x="2889" y="1369"/>
                    <a:pt x="2919" y="1247"/>
                    <a:pt x="2949" y="1095"/>
                  </a:cubicBezTo>
                  <a:lnTo>
                    <a:pt x="2949" y="1095"/>
                  </a:lnTo>
                  <a:cubicBezTo>
                    <a:pt x="2889" y="1217"/>
                    <a:pt x="2828" y="1369"/>
                    <a:pt x="2767" y="1521"/>
                  </a:cubicBezTo>
                  <a:lnTo>
                    <a:pt x="2311" y="2584"/>
                  </a:lnTo>
                  <a:lnTo>
                    <a:pt x="1642" y="4226"/>
                  </a:lnTo>
                  <a:cubicBezTo>
                    <a:pt x="1551" y="4530"/>
                    <a:pt x="1399" y="4834"/>
                    <a:pt x="1217" y="5107"/>
                  </a:cubicBezTo>
                  <a:cubicBezTo>
                    <a:pt x="1095" y="5229"/>
                    <a:pt x="974" y="5320"/>
                    <a:pt x="791" y="5350"/>
                  </a:cubicBezTo>
                  <a:cubicBezTo>
                    <a:pt x="771" y="5354"/>
                    <a:pt x="751" y="5356"/>
                    <a:pt x="731" y="5356"/>
                  </a:cubicBezTo>
                  <a:cubicBezTo>
                    <a:pt x="600" y="5356"/>
                    <a:pt x="475" y="5274"/>
                    <a:pt x="396" y="5168"/>
                  </a:cubicBezTo>
                  <a:cubicBezTo>
                    <a:pt x="214" y="4895"/>
                    <a:pt x="153" y="4530"/>
                    <a:pt x="274" y="4195"/>
                  </a:cubicBezTo>
                  <a:cubicBezTo>
                    <a:pt x="366" y="3861"/>
                    <a:pt x="457" y="3527"/>
                    <a:pt x="518" y="3192"/>
                  </a:cubicBezTo>
                  <a:cubicBezTo>
                    <a:pt x="700" y="2584"/>
                    <a:pt x="913" y="2007"/>
                    <a:pt x="1034" y="1521"/>
                  </a:cubicBezTo>
                  <a:cubicBezTo>
                    <a:pt x="1186" y="1065"/>
                    <a:pt x="1338" y="670"/>
                    <a:pt x="1430" y="426"/>
                  </a:cubicBezTo>
                  <a:cubicBezTo>
                    <a:pt x="1490" y="274"/>
                    <a:pt x="1521" y="153"/>
                    <a:pt x="155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3789850" y="2873425"/>
              <a:ext cx="74500" cy="121625"/>
            </a:xfrm>
            <a:custGeom>
              <a:avLst/>
              <a:gdLst/>
              <a:ahLst/>
              <a:cxnLst/>
              <a:rect l="l" t="t" r="r" b="b"/>
              <a:pathLst>
                <a:path w="2980" h="4865" extrusionOk="0">
                  <a:moveTo>
                    <a:pt x="1368" y="1"/>
                  </a:moveTo>
                  <a:lnTo>
                    <a:pt x="1368" y="1"/>
                  </a:lnTo>
                  <a:cubicBezTo>
                    <a:pt x="1277" y="122"/>
                    <a:pt x="1216" y="214"/>
                    <a:pt x="1186" y="335"/>
                  </a:cubicBezTo>
                  <a:cubicBezTo>
                    <a:pt x="1064" y="548"/>
                    <a:pt x="912" y="882"/>
                    <a:pt x="730" y="1277"/>
                  </a:cubicBezTo>
                  <a:cubicBezTo>
                    <a:pt x="517" y="1764"/>
                    <a:pt x="365" y="2250"/>
                    <a:pt x="213" y="2736"/>
                  </a:cubicBezTo>
                  <a:cubicBezTo>
                    <a:pt x="122" y="3040"/>
                    <a:pt x="61" y="3344"/>
                    <a:pt x="31" y="3648"/>
                  </a:cubicBezTo>
                  <a:cubicBezTo>
                    <a:pt x="1" y="4013"/>
                    <a:pt x="92" y="4378"/>
                    <a:pt x="335" y="4621"/>
                  </a:cubicBezTo>
                  <a:cubicBezTo>
                    <a:pt x="487" y="4773"/>
                    <a:pt x="669" y="4834"/>
                    <a:pt x="852" y="4864"/>
                  </a:cubicBezTo>
                  <a:cubicBezTo>
                    <a:pt x="1034" y="4864"/>
                    <a:pt x="1216" y="4803"/>
                    <a:pt x="1368" y="4712"/>
                  </a:cubicBezTo>
                  <a:cubicBezTo>
                    <a:pt x="1611" y="4530"/>
                    <a:pt x="1824" y="4256"/>
                    <a:pt x="1946" y="3952"/>
                  </a:cubicBezTo>
                  <a:cubicBezTo>
                    <a:pt x="2159" y="3405"/>
                    <a:pt x="2311" y="2919"/>
                    <a:pt x="2493" y="2524"/>
                  </a:cubicBezTo>
                  <a:cubicBezTo>
                    <a:pt x="2675" y="2098"/>
                    <a:pt x="2797" y="1764"/>
                    <a:pt x="2888" y="1551"/>
                  </a:cubicBezTo>
                  <a:cubicBezTo>
                    <a:pt x="2919" y="1429"/>
                    <a:pt x="2949" y="1277"/>
                    <a:pt x="2979" y="1156"/>
                  </a:cubicBezTo>
                  <a:lnTo>
                    <a:pt x="2979" y="1156"/>
                  </a:lnTo>
                  <a:cubicBezTo>
                    <a:pt x="2888" y="1247"/>
                    <a:pt x="2827" y="1369"/>
                    <a:pt x="2767" y="1490"/>
                  </a:cubicBezTo>
                  <a:cubicBezTo>
                    <a:pt x="2675" y="1733"/>
                    <a:pt x="2523" y="2037"/>
                    <a:pt x="2341" y="2463"/>
                  </a:cubicBezTo>
                  <a:lnTo>
                    <a:pt x="1763" y="3861"/>
                  </a:lnTo>
                  <a:cubicBezTo>
                    <a:pt x="1642" y="4135"/>
                    <a:pt x="1460" y="4378"/>
                    <a:pt x="1247" y="4530"/>
                  </a:cubicBezTo>
                  <a:cubicBezTo>
                    <a:pt x="1135" y="4613"/>
                    <a:pt x="1011" y="4652"/>
                    <a:pt x="888" y="4652"/>
                  </a:cubicBezTo>
                  <a:cubicBezTo>
                    <a:pt x="744" y="4652"/>
                    <a:pt x="602" y="4598"/>
                    <a:pt x="487" y="4499"/>
                  </a:cubicBezTo>
                  <a:cubicBezTo>
                    <a:pt x="274" y="4256"/>
                    <a:pt x="183" y="3952"/>
                    <a:pt x="244" y="3648"/>
                  </a:cubicBezTo>
                  <a:cubicBezTo>
                    <a:pt x="274" y="3375"/>
                    <a:pt x="304" y="3071"/>
                    <a:pt x="396" y="2797"/>
                  </a:cubicBezTo>
                  <a:cubicBezTo>
                    <a:pt x="517" y="2280"/>
                    <a:pt x="669" y="1794"/>
                    <a:pt x="852" y="1338"/>
                  </a:cubicBezTo>
                  <a:cubicBezTo>
                    <a:pt x="1186" y="518"/>
                    <a:pt x="1399" y="1"/>
                    <a:pt x="1368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7"/>
            <p:cNvSpPr/>
            <p:nvPr/>
          </p:nvSpPr>
          <p:spPr>
            <a:xfrm>
              <a:off x="3830875" y="2918275"/>
              <a:ext cx="53225" cy="98425"/>
            </a:xfrm>
            <a:custGeom>
              <a:avLst/>
              <a:gdLst/>
              <a:ahLst/>
              <a:cxnLst/>
              <a:rect l="l" t="t" r="r" b="b"/>
              <a:pathLst>
                <a:path w="2129" h="3937" extrusionOk="0">
                  <a:moveTo>
                    <a:pt x="1217" y="0"/>
                  </a:moveTo>
                  <a:cubicBezTo>
                    <a:pt x="1186" y="0"/>
                    <a:pt x="1126" y="61"/>
                    <a:pt x="1004" y="213"/>
                  </a:cubicBezTo>
                  <a:cubicBezTo>
                    <a:pt x="822" y="426"/>
                    <a:pt x="670" y="669"/>
                    <a:pt x="548" y="912"/>
                  </a:cubicBezTo>
                  <a:cubicBezTo>
                    <a:pt x="244" y="1490"/>
                    <a:pt x="62" y="2158"/>
                    <a:pt x="62" y="2797"/>
                  </a:cubicBezTo>
                  <a:cubicBezTo>
                    <a:pt x="1" y="3070"/>
                    <a:pt x="62" y="3374"/>
                    <a:pt x="214" y="3617"/>
                  </a:cubicBezTo>
                  <a:cubicBezTo>
                    <a:pt x="274" y="3739"/>
                    <a:pt x="396" y="3830"/>
                    <a:pt x="548" y="3891"/>
                  </a:cubicBezTo>
                  <a:cubicBezTo>
                    <a:pt x="609" y="3921"/>
                    <a:pt x="685" y="3936"/>
                    <a:pt x="761" y="3936"/>
                  </a:cubicBezTo>
                  <a:cubicBezTo>
                    <a:pt x="837" y="3936"/>
                    <a:pt x="913" y="3921"/>
                    <a:pt x="974" y="3891"/>
                  </a:cubicBezTo>
                  <a:cubicBezTo>
                    <a:pt x="1217" y="3769"/>
                    <a:pt x="1399" y="3556"/>
                    <a:pt x="1460" y="3283"/>
                  </a:cubicBezTo>
                  <a:cubicBezTo>
                    <a:pt x="1642" y="2857"/>
                    <a:pt x="1733" y="2462"/>
                    <a:pt x="1855" y="2128"/>
                  </a:cubicBezTo>
                  <a:cubicBezTo>
                    <a:pt x="1977" y="1793"/>
                    <a:pt x="2068" y="1429"/>
                    <a:pt x="2129" y="1064"/>
                  </a:cubicBezTo>
                  <a:lnTo>
                    <a:pt x="2129" y="1064"/>
                  </a:lnTo>
                  <a:cubicBezTo>
                    <a:pt x="1946" y="1368"/>
                    <a:pt x="1825" y="1702"/>
                    <a:pt x="1703" y="2067"/>
                  </a:cubicBezTo>
                  <a:cubicBezTo>
                    <a:pt x="1581" y="2401"/>
                    <a:pt x="1429" y="2797"/>
                    <a:pt x="1278" y="3192"/>
                  </a:cubicBezTo>
                  <a:cubicBezTo>
                    <a:pt x="1217" y="3404"/>
                    <a:pt x="1095" y="3587"/>
                    <a:pt x="913" y="3678"/>
                  </a:cubicBezTo>
                  <a:cubicBezTo>
                    <a:pt x="856" y="3702"/>
                    <a:pt x="797" y="3714"/>
                    <a:pt x="739" y="3714"/>
                  </a:cubicBezTo>
                  <a:cubicBezTo>
                    <a:pt x="581" y="3714"/>
                    <a:pt x="432" y="3629"/>
                    <a:pt x="366" y="3496"/>
                  </a:cubicBezTo>
                  <a:cubicBezTo>
                    <a:pt x="244" y="3283"/>
                    <a:pt x="214" y="3040"/>
                    <a:pt x="244" y="2797"/>
                  </a:cubicBezTo>
                  <a:cubicBezTo>
                    <a:pt x="244" y="2584"/>
                    <a:pt x="274" y="2341"/>
                    <a:pt x="305" y="2097"/>
                  </a:cubicBezTo>
                  <a:cubicBezTo>
                    <a:pt x="396" y="1702"/>
                    <a:pt x="518" y="1338"/>
                    <a:pt x="670" y="973"/>
                  </a:cubicBezTo>
                  <a:cubicBezTo>
                    <a:pt x="943" y="335"/>
                    <a:pt x="1217" y="0"/>
                    <a:pt x="121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7"/>
            <p:cNvSpPr/>
            <p:nvPr/>
          </p:nvSpPr>
          <p:spPr>
            <a:xfrm>
              <a:off x="3705500" y="2925100"/>
              <a:ext cx="60050" cy="110975"/>
            </a:xfrm>
            <a:custGeom>
              <a:avLst/>
              <a:gdLst/>
              <a:ahLst/>
              <a:cxnLst/>
              <a:rect l="l" t="t" r="r" b="b"/>
              <a:pathLst>
                <a:path w="2402" h="4439" extrusionOk="0">
                  <a:moveTo>
                    <a:pt x="1" y="1"/>
                  </a:moveTo>
                  <a:cubicBezTo>
                    <a:pt x="1" y="31"/>
                    <a:pt x="244" y="183"/>
                    <a:pt x="609" y="487"/>
                  </a:cubicBezTo>
                  <a:cubicBezTo>
                    <a:pt x="1551" y="1308"/>
                    <a:pt x="2128" y="2463"/>
                    <a:pt x="2219" y="3679"/>
                  </a:cubicBezTo>
                  <a:cubicBezTo>
                    <a:pt x="2280" y="4135"/>
                    <a:pt x="2219" y="4438"/>
                    <a:pt x="2280" y="4438"/>
                  </a:cubicBezTo>
                  <a:cubicBezTo>
                    <a:pt x="2341" y="4195"/>
                    <a:pt x="2402" y="3952"/>
                    <a:pt x="2371" y="3679"/>
                  </a:cubicBezTo>
                  <a:cubicBezTo>
                    <a:pt x="2341" y="2372"/>
                    <a:pt x="1733" y="1156"/>
                    <a:pt x="700" y="365"/>
                  </a:cubicBezTo>
                  <a:cubicBezTo>
                    <a:pt x="487" y="183"/>
                    <a:pt x="274" y="62"/>
                    <a:pt x="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7"/>
            <p:cNvSpPr/>
            <p:nvPr/>
          </p:nvSpPr>
          <p:spPr>
            <a:xfrm>
              <a:off x="1767775" y="3706275"/>
              <a:ext cx="940025" cy="486350"/>
            </a:xfrm>
            <a:custGeom>
              <a:avLst/>
              <a:gdLst/>
              <a:ahLst/>
              <a:cxnLst/>
              <a:rect l="l" t="t" r="r" b="b"/>
              <a:pathLst>
                <a:path w="37601" h="19454" extrusionOk="0">
                  <a:moveTo>
                    <a:pt x="8633" y="0"/>
                  </a:moveTo>
                  <a:cubicBezTo>
                    <a:pt x="6110" y="3040"/>
                    <a:pt x="4438" y="6687"/>
                    <a:pt x="3800" y="10578"/>
                  </a:cubicBezTo>
                  <a:lnTo>
                    <a:pt x="1" y="19271"/>
                  </a:lnTo>
                  <a:lnTo>
                    <a:pt x="37144" y="19454"/>
                  </a:lnTo>
                  <a:lnTo>
                    <a:pt x="37600" y="12918"/>
                  </a:lnTo>
                  <a:lnTo>
                    <a:pt x="863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7"/>
            <p:cNvSpPr/>
            <p:nvPr/>
          </p:nvSpPr>
          <p:spPr>
            <a:xfrm>
              <a:off x="1910625" y="3872650"/>
              <a:ext cx="295625" cy="91050"/>
            </a:xfrm>
            <a:custGeom>
              <a:avLst/>
              <a:gdLst/>
              <a:ahLst/>
              <a:cxnLst/>
              <a:rect l="l" t="t" r="r" b="b"/>
              <a:pathLst>
                <a:path w="11825" h="3642" extrusionOk="0">
                  <a:moveTo>
                    <a:pt x="11821" y="1"/>
                  </a:moveTo>
                  <a:cubicBezTo>
                    <a:pt x="11767" y="1"/>
                    <a:pt x="11282" y="508"/>
                    <a:pt x="10366" y="1187"/>
                  </a:cubicBezTo>
                  <a:cubicBezTo>
                    <a:pt x="10092" y="1370"/>
                    <a:pt x="9849" y="1552"/>
                    <a:pt x="9576" y="1704"/>
                  </a:cubicBezTo>
                  <a:cubicBezTo>
                    <a:pt x="9272" y="1887"/>
                    <a:pt x="8968" y="2038"/>
                    <a:pt x="8633" y="2221"/>
                  </a:cubicBezTo>
                  <a:cubicBezTo>
                    <a:pt x="7144" y="2950"/>
                    <a:pt x="5503" y="3376"/>
                    <a:pt x="3861" y="3467"/>
                  </a:cubicBezTo>
                  <a:lnTo>
                    <a:pt x="2767" y="3467"/>
                  </a:lnTo>
                  <a:cubicBezTo>
                    <a:pt x="2433" y="3467"/>
                    <a:pt x="2129" y="3406"/>
                    <a:pt x="1825" y="3376"/>
                  </a:cubicBezTo>
                  <a:cubicBezTo>
                    <a:pt x="765" y="3261"/>
                    <a:pt x="83" y="3039"/>
                    <a:pt x="8" y="3039"/>
                  </a:cubicBezTo>
                  <a:cubicBezTo>
                    <a:pt x="3" y="3039"/>
                    <a:pt x="1" y="3040"/>
                    <a:pt x="1" y="3042"/>
                  </a:cubicBezTo>
                  <a:cubicBezTo>
                    <a:pt x="153" y="3133"/>
                    <a:pt x="305" y="3194"/>
                    <a:pt x="457" y="3224"/>
                  </a:cubicBezTo>
                  <a:cubicBezTo>
                    <a:pt x="639" y="3285"/>
                    <a:pt x="852" y="3346"/>
                    <a:pt x="1034" y="3376"/>
                  </a:cubicBezTo>
                  <a:cubicBezTo>
                    <a:pt x="1278" y="3437"/>
                    <a:pt x="1551" y="3497"/>
                    <a:pt x="1794" y="3528"/>
                  </a:cubicBezTo>
                  <a:cubicBezTo>
                    <a:pt x="2129" y="3558"/>
                    <a:pt x="2433" y="3619"/>
                    <a:pt x="2767" y="3619"/>
                  </a:cubicBezTo>
                  <a:cubicBezTo>
                    <a:pt x="2949" y="3634"/>
                    <a:pt x="3132" y="3642"/>
                    <a:pt x="3314" y="3642"/>
                  </a:cubicBezTo>
                  <a:cubicBezTo>
                    <a:pt x="3496" y="3642"/>
                    <a:pt x="3679" y="3634"/>
                    <a:pt x="3861" y="3619"/>
                  </a:cubicBezTo>
                  <a:cubicBezTo>
                    <a:pt x="5533" y="3558"/>
                    <a:pt x="7205" y="3133"/>
                    <a:pt x="8694" y="2373"/>
                  </a:cubicBezTo>
                  <a:cubicBezTo>
                    <a:pt x="9028" y="2221"/>
                    <a:pt x="9332" y="2038"/>
                    <a:pt x="9667" y="1826"/>
                  </a:cubicBezTo>
                  <a:cubicBezTo>
                    <a:pt x="9910" y="1674"/>
                    <a:pt x="10184" y="1491"/>
                    <a:pt x="10427" y="1279"/>
                  </a:cubicBezTo>
                  <a:cubicBezTo>
                    <a:pt x="10639" y="1127"/>
                    <a:pt x="10852" y="975"/>
                    <a:pt x="11035" y="792"/>
                  </a:cubicBezTo>
                  <a:cubicBezTo>
                    <a:pt x="11187" y="671"/>
                    <a:pt x="11339" y="519"/>
                    <a:pt x="11491" y="367"/>
                  </a:cubicBezTo>
                  <a:cubicBezTo>
                    <a:pt x="11612" y="276"/>
                    <a:pt x="11703" y="124"/>
                    <a:pt x="11825" y="2"/>
                  </a:cubicBezTo>
                  <a:cubicBezTo>
                    <a:pt x="11824" y="1"/>
                    <a:pt x="11823" y="1"/>
                    <a:pt x="118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7"/>
            <p:cNvSpPr/>
            <p:nvPr/>
          </p:nvSpPr>
          <p:spPr>
            <a:xfrm>
              <a:off x="2458525" y="3960825"/>
              <a:ext cx="82075" cy="213575"/>
            </a:xfrm>
            <a:custGeom>
              <a:avLst/>
              <a:gdLst/>
              <a:ahLst/>
              <a:cxnLst/>
              <a:rect l="l" t="t" r="r" b="b"/>
              <a:pathLst>
                <a:path w="3283" h="8543" extrusionOk="0">
                  <a:moveTo>
                    <a:pt x="3283" y="1"/>
                  </a:moveTo>
                  <a:lnTo>
                    <a:pt x="3283" y="1"/>
                  </a:lnTo>
                  <a:cubicBezTo>
                    <a:pt x="3101" y="426"/>
                    <a:pt x="2918" y="822"/>
                    <a:pt x="2766" y="1247"/>
                  </a:cubicBezTo>
                  <a:cubicBezTo>
                    <a:pt x="2432" y="2068"/>
                    <a:pt x="2006" y="3101"/>
                    <a:pt x="1581" y="4256"/>
                  </a:cubicBezTo>
                  <a:cubicBezTo>
                    <a:pt x="1155" y="5411"/>
                    <a:pt x="760" y="6445"/>
                    <a:pt x="456" y="7265"/>
                  </a:cubicBezTo>
                  <a:cubicBezTo>
                    <a:pt x="274" y="7691"/>
                    <a:pt x="122" y="8117"/>
                    <a:pt x="0" y="8542"/>
                  </a:cubicBezTo>
                  <a:cubicBezTo>
                    <a:pt x="61" y="8451"/>
                    <a:pt x="122" y="8329"/>
                    <a:pt x="152" y="8238"/>
                  </a:cubicBezTo>
                  <a:cubicBezTo>
                    <a:pt x="274" y="8025"/>
                    <a:pt x="395" y="7721"/>
                    <a:pt x="578" y="7326"/>
                  </a:cubicBezTo>
                  <a:cubicBezTo>
                    <a:pt x="882" y="6566"/>
                    <a:pt x="1338" y="5533"/>
                    <a:pt x="1763" y="4347"/>
                  </a:cubicBezTo>
                  <a:cubicBezTo>
                    <a:pt x="2219" y="3162"/>
                    <a:pt x="2614" y="2068"/>
                    <a:pt x="2888" y="1308"/>
                  </a:cubicBezTo>
                  <a:cubicBezTo>
                    <a:pt x="3070" y="882"/>
                    <a:pt x="3192" y="457"/>
                    <a:pt x="328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2444075" y="3952475"/>
              <a:ext cx="47150" cy="44125"/>
            </a:xfrm>
            <a:custGeom>
              <a:avLst/>
              <a:gdLst/>
              <a:ahLst/>
              <a:cxnLst/>
              <a:rect l="l" t="t" r="r" b="b"/>
              <a:pathLst>
                <a:path w="1886" h="1765" extrusionOk="0">
                  <a:moveTo>
                    <a:pt x="1065" y="1"/>
                  </a:moveTo>
                  <a:cubicBezTo>
                    <a:pt x="943" y="1"/>
                    <a:pt x="882" y="31"/>
                    <a:pt x="882" y="31"/>
                  </a:cubicBezTo>
                  <a:cubicBezTo>
                    <a:pt x="1095" y="61"/>
                    <a:pt x="1308" y="183"/>
                    <a:pt x="1490" y="335"/>
                  </a:cubicBezTo>
                  <a:cubicBezTo>
                    <a:pt x="1642" y="517"/>
                    <a:pt x="1703" y="760"/>
                    <a:pt x="1672" y="1004"/>
                  </a:cubicBezTo>
                  <a:cubicBezTo>
                    <a:pt x="1586" y="1367"/>
                    <a:pt x="1262" y="1563"/>
                    <a:pt x="944" y="1563"/>
                  </a:cubicBezTo>
                  <a:cubicBezTo>
                    <a:pt x="703" y="1563"/>
                    <a:pt x="466" y="1452"/>
                    <a:pt x="335" y="1216"/>
                  </a:cubicBezTo>
                  <a:cubicBezTo>
                    <a:pt x="183" y="1004"/>
                    <a:pt x="183" y="730"/>
                    <a:pt x="305" y="517"/>
                  </a:cubicBezTo>
                  <a:cubicBezTo>
                    <a:pt x="396" y="304"/>
                    <a:pt x="578" y="153"/>
                    <a:pt x="791" y="61"/>
                  </a:cubicBezTo>
                  <a:cubicBezTo>
                    <a:pt x="791" y="49"/>
                    <a:pt x="775" y="41"/>
                    <a:pt x="748" y="41"/>
                  </a:cubicBezTo>
                  <a:cubicBezTo>
                    <a:pt x="710" y="41"/>
                    <a:pt x="649" y="56"/>
                    <a:pt x="578" y="92"/>
                  </a:cubicBezTo>
                  <a:cubicBezTo>
                    <a:pt x="396" y="153"/>
                    <a:pt x="274" y="274"/>
                    <a:pt x="153" y="456"/>
                  </a:cubicBezTo>
                  <a:cubicBezTo>
                    <a:pt x="1" y="730"/>
                    <a:pt x="1" y="1034"/>
                    <a:pt x="153" y="1308"/>
                  </a:cubicBezTo>
                  <a:cubicBezTo>
                    <a:pt x="335" y="1619"/>
                    <a:pt x="639" y="1765"/>
                    <a:pt x="939" y="1765"/>
                  </a:cubicBezTo>
                  <a:cubicBezTo>
                    <a:pt x="1341" y="1765"/>
                    <a:pt x="1737" y="1504"/>
                    <a:pt x="1824" y="1034"/>
                  </a:cubicBezTo>
                  <a:cubicBezTo>
                    <a:pt x="1885" y="730"/>
                    <a:pt x="1794" y="426"/>
                    <a:pt x="1581" y="244"/>
                  </a:cubicBezTo>
                  <a:cubicBezTo>
                    <a:pt x="1429" y="92"/>
                    <a:pt x="1247" y="31"/>
                    <a:pt x="106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2945600" y="2801250"/>
              <a:ext cx="281950" cy="491675"/>
            </a:xfrm>
            <a:custGeom>
              <a:avLst/>
              <a:gdLst/>
              <a:ahLst/>
              <a:cxnLst/>
              <a:rect l="l" t="t" r="r" b="b"/>
              <a:pathLst>
                <a:path w="11278" h="19667" extrusionOk="0">
                  <a:moveTo>
                    <a:pt x="5867" y="0"/>
                  </a:moveTo>
                  <a:lnTo>
                    <a:pt x="1" y="19666"/>
                  </a:lnTo>
                  <a:lnTo>
                    <a:pt x="1" y="19666"/>
                  </a:lnTo>
                  <a:lnTo>
                    <a:pt x="10974" y="16657"/>
                  </a:lnTo>
                  <a:cubicBezTo>
                    <a:pt x="11278" y="15988"/>
                    <a:pt x="5867" y="0"/>
                    <a:pt x="586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2945600" y="2801250"/>
              <a:ext cx="281950" cy="491675"/>
            </a:xfrm>
            <a:custGeom>
              <a:avLst/>
              <a:gdLst/>
              <a:ahLst/>
              <a:cxnLst/>
              <a:rect l="l" t="t" r="r" b="b"/>
              <a:pathLst>
                <a:path w="11278" h="19667" extrusionOk="0">
                  <a:moveTo>
                    <a:pt x="5867" y="0"/>
                  </a:moveTo>
                  <a:lnTo>
                    <a:pt x="1" y="19666"/>
                  </a:lnTo>
                  <a:lnTo>
                    <a:pt x="1" y="19666"/>
                  </a:lnTo>
                  <a:lnTo>
                    <a:pt x="10974" y="16657"/>
                  </a:lnTo>
                  <a:cubicBezTo>
                    <a:pt x="11278" y="15988"/>
                    <a:pt x="5867" y="0"/>
                    <a:pt x="5867" y="0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7"/>
            <p:cNvSpPr/>
            <p:nvPr/>
          </p:nvSpPr>
          <p:spPr>
            <a:xfrm>
              <a:off x="1982825" y="2649775"/>
              <a:ext cx="1120100" cy="1387825"/>
            </a:xfrm>
            <a:custGeom>
              <a:avLst/>
              <a:gdLst/>
              <a:ahLst/>
              <a:cxnLst/>
              <a:rect l="l" t="t" r="r" b="b"/>
              <a:pathLst>
                <a:path w="44804" h="55513" extrusionOk="0">
                  <a:moveTo>
                    <a:pt x="29851" y="1"/>
                  </a:moveTo>
                  <a:cubicBezTo>
                    <a:pt x="27904" y="1"/>
                    <a:pt x="25049" y="342"/>
                    <a:pt x="21916" y="2017"/>
                  </a:cubicBezTo>
                  <a:cubicBezTo>
                    <a:pt x="14621" y="5938"/>
                    <a:pt x="9454" y="27063"/>
                    <a:pt x="9454" y="27063"/>
                  </a:cubicBezTo>
                  <a:lnTo>
                    <a:pt x="1" y="42260"/>
                  </a:lnTo>
                  <a:lnTo>
                    <a:pt x="29728" y="55513"/>
                  </a:lnTo>
                  <a:lnTo>
                    <a:pt x="31977" y="47276"/>
                  </a:lnTo>
                  <a:lnTo>
                    <a:pt x="35472" y="32564"/>
                  </a:lnTo>
                  <a:cubicBezTo>
                    <a:pt x="35472" y="32564"/>
                    <a:pt x="40488" y="23932"/>
                    <a:pt x="42494" y="19251"/>
                  </a:cubicBezTo>
                  <a:cubicBezTo>
                    <a:pt x="44014" y="15786"/>
                    <a:pt x="44469" y="11135"/>
                    <a:pt x="44621" y="8369"/>
                  </a:cubicBezTo>
                  <a:cubicBezTo>
                    <a:pt x="44804" y="4935"/>
                    <a:pt x="42494" y="1773"/>
                    <a:pt x="39120" y="1135"/>
                  </a:cubicBezTo>
                  <a:cubicBezTo>
                    <a:pt x="38998" y="1105"/>
                    <a:pt x="38846" y="1074"/>
                    <a:pt x="38725" y="1044"/>
                  </a:cubicBezTo>
                  <a:lnTo>
                    <a:pt x="32372" y="162"/>
                  </a:lnTo>
                  <a:cubicBezTo>
                    <a:pt x="32099" y="162"/>
                    <a:pt x="31190" y="1"/>
                    <a:pt x="2985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7"/>
            <p:cNvSpPr/>
            <p:nvPr/>
          </p:nvSpPr>
          <p:spPr>
            <a:xfrm>
              <a:off x="2091500" y="3470625"/>
              <a:ext cx="715075" cy="484150"/>
            </a:xfrm>
            <a:custGeom>
              <a:avLst/>
              <a:gdLst/>
              <a:ahLst/>
              <a:cxnLst/>
              <a:rect l="l" t="t" r="r" b="b"/>
              <a:pathLst>
                <a:path w="28603" h="19366" extrusionOk="0">
                  <a:moveTo>
                    <a:pt x="9976" y="176"/>
                  </a:moveTo>
                  <a:cubicBezTo>
                    <a:pt x="10464" y="176"/>
                    <a:pt x="10961" y="380"/>
                    <a:pt x="11338" y="703"/>
                  </a:cubicBezTo>
                  <a:cubicBezTo>
                    <a:pt x="11733" y="1068"/>
                    <a:pt x="11976" y="1584"/>
                    <a:pt x="12006" y="2131"/>
                  </a:cubicBezTo>
                  <a:cubicBezTo>
                    <a:pt x="12067" y="2648"/>
                    <a:pt x="12006" y="3165"/>
                    <a:pt x="11794" y="3651"/>
                  </a:cubicBezTo>
                  <a:cubicBezTo>
                    <a:pt x="11611" y="4107"/>
                    <a:pt x="11307" y="4502"/>
                    <a:pt x="10912" y="4837"/>
                  </a:cubicBezTo>
                  <a:cubicBezTo>
                    <a:pt x="10547" y="5141"/>
                    <a:pt x="10122" y="5384"/>
                    <a:pt x="9696" y="5566"/>
                  </a:cubicBezTo>
                  <a:cubicBezTo>
                    <a:pt x="8898" y="5862"/>
                    <a:pt x="8042" y="6014"/>
                    <a:pt x="7184" y="6050"/>
                  </a:cubicBezTo>
                  <a:lnTo>
                    <a:pt x="7184" y="6050"/>
                  </a:lnTo>
                  <a:cubicBezTo>
                    <a:pt x="6974" y="5427"/>
                    <a:pt x="6854" y="4771"/>
                    <a:pt x="6839" y="4107"/>
                  </a:cubicBezTo>
                  <a:cubicBezTo>
                    <a:pt x="6809" y="3499"/>
                    <a:pt x="6900" y="2861"/>
                    <a:pt x="7113" y="2253"/>
                  </a:cubicBezTo>
                  <a:cubicBezTo>
                    <a:pt x="7325" y="1675"/>
                    <a:pt x="7690" y="1159"/>
                    <a:pt x="8146" y="794"/>
                  </a:cubicBezTo>
                  <a:cubicBezTo>
                    <a:pt x="8633" y="429"/>
                    <a:pt x="9180" y="217"/>
                    <a:pt x="9788" y="186"/>
                  </a:cubicBezTo>
                  <a:cubicBezTo>
                    <a:pt x="9850" y="179"/>
                    <a:pt x="9913" y="176"/>
                    <a:pt x="9976" y="176"/>
                  </a:cubicBezTo>
                  <a:close/>
                  <a:moveTo>
                    <a:pt x="19018" y="4178"/>
                  </a:moveTo>
                  <a:cubicBezTo>
                    <a:pt x="19132" y="4178"/>
                    <a:pt x="19247" y="4185"/>
                    <a:pt x="19362" y="4198"/>
                  </a:cubicBezTo>
                  <a:cubicBezTo>
                    <a:pt x="19727" y="4229"/>
                    <a:pt x="20092" y="4350"/>
                    <a:pt x="20396" y="4563"/>
                  </a:cubicBezTo>
                  <a:cubicBezTo>
                    <a:pt x="20730" y="4806"/>
                    <a:pt x="20973" y="5110"/>
                    <a:pt x="21125" y="5445"/>
                  </a:cubicBezTo>
                  <a:cubicBezTo>
                    <a:pt x="21429" y="6174"/>
                    <a:pt x="21429" y="6964"/>
                    <a:pt x="21156" y="7694"/>
                  </a:cubicBezTo>
                  <a:cubicBezTo>
                    <a:pt x="20882" y="8393"/>
                    <a:pt x="20396" y="9001"/>
                    <a:pt x="19757" y="9457"/>
                  </a:cubicBezTo>
                  <a:cubicBezTo>
                    <a:pt x="18874" y="10078"/>
                    <a:pt x="17898" y="10524"/>
                    <a:pt x="16879" y="10787"/>
                  </a:cubicBezTo>
                  <a:lnTo>
                    <a:pt x="16879" y="10787"/>
                  </a:lnTo>
                  <a:cubicBezTo>
                    <a:pt x="16555" y="10202"/>
                    <a:pt x="16293" y="9578"/>
                    <a:pt x="16140" y="8910"/>
                  </a:cubicBezTo>
                  <a:cubicBezTo>
                    <a:pt x="15958" y="8180"/>
                    <a:pt x="15958" y="7451"/>
                    <a:pt x="16110" y="6721"/>
                  </a:cubicBezTo>
                  <a:cubicBezTo>
                    <a:pt x="16292" y="5961"/>
                    <a:pt x="16687" y="5293"/>
                    <a:pt x="17265" y="4806"/>
                  </a:cubicBezTo>
                  <a:cubicBezTo>
                    <a:pt x="17755" y="4393"/>
                    <a:pt x="18377" y="4178"/>
                    <a:pt x="19018" y="4178"/>
                  </a:cubicBezTo>
                  <a:close/>
                  <a:moveTo>
                    <a:pt x="25296" y="8867"/>
                  </a:moveTo>
                  <a:cubicBezTo>
                    <a:pt x="26879" y="8867"/>
                    <a:pt x="28217" y="10068"/>
                    <a:pt x="28390" y="11676"/>
                  </a:cubicBezTo>
                  <a:cubicBezTo>
                    <a:pt x="28420" y="12284"/>
                    <a:pt x="28329" y="12861"/>
                    <a:pt x="28055" y="13378"/>
                  </a:cubicBezTo>
                  <a:cubicBezTo>
                    <a:pt x="27539" y="14533"/>
                    <a:pt x="26536" y="15384"/>
                    <a:pt x="25289" y="15718"/>
                  </a:cubicBezTo>
                  <a:cubicBezTo>
                    <a:pt x="24839" y="15825"/>
                    <a:pt x="24377" y="15880"/>
                    <a:pt x="23915" y="15880"/>
                  </a:cubicBezTo>
                  <a:cubicBezTo>
                    <a:pt x="23600" y="15880"/>
                    <a:pt x="23285" y="15855"/>
                    <a:pt x="22973" y="15804"/>
                  </a:cubicBezTo>
                  <a:lnTo>
                    <a:pt x="22973" y="15804"/>
                  </a:lnTo>
                  <a:cubicBezTo>
                    <a:pt x="22603" y="14990"/>
                    <a:pt x="22380" y="14105"/>
                    <a:pt x="22341" y="13195"/>
                  </a:cubicBezTo>
                  <a:cubicBezTo>
                    <a:pt x="22280" y="12344"/>
                    <a:pt x="22463" y="11463"/>
                    <a:pt x="22827" y="10673"/>
                  </a:cubicBezTo>
                  <a:cubicBezTo>
                    <a:pt x="23040" y="10247"/>
                    <a:pt x="23344" y="9852"/>
                    <a:pt x="23678" y="9518"/>
                  </a:cubicBezTo>
                  <a:cubicBezTo>
                    <a:pt x="24043" y="9183"/>
                    <a:pt x="24499" y="8970"/>
                    <a:pt x="25016" y="8879"/>
                  </a:cubicBezTo>
                  <a:cubicBezTo>
                    <a:pt x="25110" y="8871"/>
                    <a:pt x="25204" y="8867"/>
                    <a:pt x="25296" y="8867"/>
                  </a:cubicBezTo>
                  <a:close/>
                  <a:moveTo>
                    <a:pt x="9872" y="1"/>
                  </a:moveTo>
                  <a:cubicBezTo>
                    <a:pt x="9834" y="1"/>
                    <a:pt x="9795" y="2"/>
                    <a:pt x="9757" y="4"/>
                  </a:cubicBezTo>
                  <a:cubicBezTo>
                    <a:pt x="9149" y="34"/>
                    <a:pt x="8541" y="247"/>
                    <a:pt x="8055" y="642"/>
                  </a:cubicBezTo>
                  <a:cubicBezTo>
                    <a:pt x="7569" y="1037"/>
                    <a:pt x="7174" y="1584"/>
                    <a:pt x="6961" y="2192"/>
                  </a:cubicBezTo>
                  <a:cubicBezTo>
                    <a:pt x="6748" y="2800"/>
                    <a:pt x="6626" y="3469"/>
                    <a:pt x="6657" y="4107"/>
                  </a:cubicBezTo>
                  <a:cubicBezTo>
                    <a:pt x="6672" y="4771"/>
                    <a:pt x="6787" y="5428"/>
                    <a:pt x="6991" y="6053"/>
                  </a:cubicBezTo>
                  <a:lnTo>
                    <a:pt x="6991" y="6053"/>
                  </a:lnTo>
                  <a:cubicBezTo>
                    <a:pt x="6987" y="6053"/>
                    <a:pt x="6983" y="6053"/>
                    <a:pt x="6979" y="6053"/>
                  </a:cubicBezTo>
                  <a:cubicBezTo>
                    <a:pt x="4715" y="6053"/>
                    <a:pt x="2488" y="5295"/>
                    <a:pt x="699" y="3864"/>
                  </a:cubicBezTo>
                  <a:cubicBezTo>
                    <a:pt x="456" y="3682"/>
                    <a:pt x="304" y="3530"/>
                    <a:pt x="182" y="3408"/>
                  </a:cubicBezTo>
                  <a:cubicBezTo>
                    <a:pt x="62" y="3317"/>
                    <a:pt x="1" y="3257"/>
                    <a:pt x="0" y="3256"/>
                  </a:cubicBezTo>
                  <a:lnTo>
                    <a:pt x="0" y="3256"/>
                  </a:lnTo>
                  <a:cubicBezTo>
                    <a:pt x="1" y="3257"/>
                    <a:pt x="61" y="3317"/>
                    <a:pt x="152" y="3438"/>
                  </a:cubicBezTo>
                  <a:cubicBezTo>
                    <a:pt x="274" y="3530"/>
                    <a:pt x="456" y="3712"/>
                    <a:pt x="669" y="3894"/>
                  </a:cubicBezTo>
                  <a:cubicBezTo>
                    <a:pt x="1368" y="4472"/>
                    <a:pt x="2128" y="4958"/>
                    <a:pt x="2949" y="5293"/>
                  </a:cubicBezTo>
                  <a:cubicBezTo>
                    <a:pt x="4196" y="5844"/>
                    <a:pt x="5554" y="6146"/>
                    <a:pt x="6917" y="6146"/>
                  </a:cubicBezTo>
                  <a:cubicBezTo>
                    <a:pt x="6952" y="6146"/>
                    <a:pt x="6987" y="6146"/>
                    <a:pt x="7022" y="6145"/>
                  </a:cubicBezTo>
                  <a:lnTo>
                    <a:pt x="7022" y="6145"/>
                  </a:lnTo>
                  <a:cubicBezTo>
                    <a:pt x="7238" y="6774"/>
                    <a:pt x="7546" y="7370"/>
                    <a:pt x="7933" y="7907"/>
                  </a:cubicBezTo>
                  <a:cubicBezTo>
                    <a:pt x="8754" y="9092"/>
                    <a:pt x="9909" y="10004"/>
                    <a:pt x="11216" y="10581"/>
                  </a:cubicBezTo>
                  <a:cubicBezTo>
                    <a:pt x="12319" y="11011"/>
                    <a:pt x="13476" y="11223"/>
                    <a:pt x="14624" y="11223"/>
                  </a:cubicBezTo>
                  <a:cubicBezTo>
                    <a:pt x="15358" y="11223"/>
                    <a:pt x="16089" y="11137"/>
                    <a:pt x="16801" y="10964"/>
                  </a:cubicBezTo>
                  <a:lnTo>
                    <a:pt x="16801" y="10964"/>
                  </a:lnTo>
                  <a:cubicBezTo>
                    <a:pt x="16804" y="10968"/>
                    <a:pt x="16806" y="10972"/>
                    <a:pt x="16809" y="10977"/>
                  </a:cubicBezTo>
                  <a:cubicBezTo>
                    <a:pt x="17174" y="11615"/>
                    <a:pt x="17599" y="12223"/>
                    <a:pt x="18055" y="12770"/>
                  </a:cubicBezTo>
                  <a:cubicBezTo>
                    <a:pt x="18937" y="13925"/>
                    <a:pt x="20061" y="14806"/>
                    <a:pt x="21368" y="15445"/>
                  </a:cubicBezTo>
                  <a:cubicBezTo>
                    <a:pt x="21877" y="15680"/>
                    <a:pt x="22411" y="15840"/>
                    <a:pt x="22956" y="15924"/>
                  </a:cubicBezTo>
                  <a:lnTo>
                    <a:pt x="22956" y="15924"/>
                  </a:lnTo>
                  <a:cubicBezTo>
                    <a:pt x="23159" y="16341"/>
                    <a:pt x="23401" y="16740"/>
                    <a:pt x="23678" y="17116"/>
                  </a:cubicBezTo>
                  <a:cubicBezTo>
                    <a:pt x="24225" y="17846"/>
                    <a:pt x="24894" y="18454"/>
                    <a:pt x="25654" y="18940"/>
                  </a:cubicBezTo>
                  <a:cubicBezTo>
                    <a:pt x="25692" y="18962"/>
                    <a:pt x="25729" y="18983"/>
                    <a:pt x="25766" y="19003"/>
                  </a:cubicBezTo>
                  <a:lnTo>
                    <a:pt x="25766" y="19003"/>
                  </a:lnTo>
                  <a:cubicBezTo>
                    <a:pt x="25738" y="18983"/>
                    <a:pt x="25711" y="18962"/>
                    <a:pt x="25684" y="18940"/>
                  </a:cubicBezTo>
                  <a:cubicBezTo>
                    <a:pt x="24925" y="18454"/>
                    <a:pt x="24286" y="17846"/>
                    <a:pt x="23739" y="17116"/>
                  </a:cubicBezTo>
                  <a:cubicBezTo>
                    <a:pt x="23469" y="16747"/>
                    <a:pt x="23233" y="16351"/>
                    <a:pt x="23034" y="15935"/>
                  </a:cubicBezTo>
                  <a:lnTo>
                    <a:pt x="23034" y="15935"/>
                  </a:lnTo>
                  <a:cubicBezTo>
                    <a:pt x="23309" y="15974"/>
                    <a:pt x="23587" y="15993"/>
                    <a:pt x="23865" y="15993"/>
                  </a:cubicBezTo>
                  <a:cubicBezTo>
                    <a:pt x="24361" y="15993"/>
                    <a:pt x="24860" y="15932"/>
                    <a:pt x="25350" y="15809"/>
                  </a:cubicBezTo>
                  <a:cubicBezTo>
                    <a:pt x="26627" y="15475"/>
                    <a:pt x="27660" y="14594"/>
                    <a:pt x="28207" y="13408"/>
                  </a:cubicBezTo>
                  <a:cubicBezTo>
                    <a:pt x="28481" y="12861"/>
                    <a:pt x="28602" y="12223"/>
                    <a:pt x="28542" y="11615"/>
                  </a:cubicBezTo>
                  <a:cubicBezTo>
                    <a:pt x="28371" y="9934"/>
                    <a:pt x="26971" y="8680"/>
                    <a:pt x="25319" y="8680"/>
                  </a:cubicBezTo>
                  <a:cubicBezTo>
                    <a:pt x="25209" y="8680"/>
                    <a:pt x="25098" y="8685"/>
                    <a:pt x="24985" y="8697"/>
                  </a:cubicBezTo>
                  <a:cubicBezTo>
                    <a:pt x="24469" y="8788"/>
                    <a:pt x="23982" y="9031"/>
                    <a:pt x="23587" y="9366"/>
                  </a:cubicBezTo>
                  <a:cubicBezTo>
                    <a:pt x="23253" y="9700"/>
                    <a:pt x="22949" y="10095"/>
                    <a:pt x="22736" y="10551"/>
                  </a:cubicBezTo>
                  <a:cubicBezTo>
                    <a:pt x="22341" y="11372"/>
                    <a:pt x="22189" y="12253"/>
                    <a:pt x="22219" y="13165"/>
                  </a:cubicBezTo>
                  <a:cubicBezTo>
                    <a:pt x="22278" y="14078"/>
                    <a:pt x="22510" y="14966"/>
                    <a:pt x="22892" y="15790"/>
                  </a:cubicBezTo>
                  <a:lnTo>
                    <a:pt x="22892" y="15790"/>
                  </a:lnTo>
                  <a:cubicBezTo>
                    <a:pt x="22391" y="15701"/>
                    <a:pt x="21899" y="15546"/>
                    <a:pt x="21429" y="15323"/>
                  </a:cubicBezTo>
                  <a:cubicBezTo>
                    <a:pt x="20183" y="14715"/>
                    <a:pt x="19058" y="13834"/>
                    <a:pt x="18207" y="12709"/>
                  </a:cubicBezTo>
                  <a:cubicBezTo>
                    <a:pt x="17762" y="12156"/>
                    <a:pt x="17324" y="11564"/>
                    <a:pt x="16957" y="10925"/>
                  </a:cubicBezTo>
                  <a:lnTo>
                    <a:pt x="16957" y="10925"/>
                  </a:lnTo>
                  <a:cubicBezTo>
                    <a:pt x="17990" y="10656"/>
                    <a:pt x="18981" y="10206"/>
                    <a:pt x="19879" y="9578"/>
                  </a:cubicBezTo>
                  <a:cubicBezTo>
                    <a:pt x="20548" y="9122"/>
                    <a:pt x="21034" y="8484"/>
                    <a:pt x="21338" y="7724"/>
                  </a:cubicBezTo>
                  <a:cubicBezTo>
                    <a:pt x="21642" y="6964"/>
                    <a:pt x="21611" y="6083"/>
                    <a:pt x="21308" y="5323"/>
                  </a:cubicBezTo>
                  <a:cubicBezTo>
                    <a:pt x="21125" y="4958"/>
                    <a:pt x="20852" y="4624"/>
                    <a:pt x="20548" y="4381"/>
                  </a:cubicBezTo>
                  <a:cubicBezTo>
                    <a:pt x="20213" y="4138"/>
                    <a:pt x="19818" y="3986"/>
                    <a:pt x="19393" y="3955"/>
                  </a:cubicBezTo>
                  <a:cubicBezTo>
                    <a:pt x="19279" y="3943"/>
                    <a:pt x="19166" y="3936"/>
                    <a:pt x="19053" y="3936"/>
                  </a:cubicBezTo>
                  <a:cubicBezTo>
                    <a:pt x="18349" y="3936"/>
                    <a:pt x="17663" y="4178"/>
                    <a:pt x="17113" y="4624"/>
                  </a:cubicBezTo>
                  <a:cubicBezTo>
                    <a:pt x="16505" y="5141"/>
                    <a:pt x="16110" y="5840"/>
                    <a:pt x="15927" y="6630"/>
                  </a:cubicBezTo>
                  <a:cubicBezTo>
                    <a:pt x="15745" y="7359"/>
                    <a:pt x="15775" y="8150"/>
                    <a:pt x="15958" y="8910"/>
                  </a:cubicBezTo>
                  <a:cubicBezTo>
                    <a:pt x="16126" y="9583"/>
                    <a:pt x="16372" y="10230"/>
                    <a:pt x="16719" y="10827"/>
                  </a:cubicBezTo>
                  <a:lnTo>
                    <a:pt x="16719" y="10827"/>
                  </a:lnTo>
                  <a:cubicBezTo>
                    <a:pt x="16037" y="10991"/>
                    <a:pt x="15338" y="11073"/>
                    <a:pt x="14636" y="11073"/>
                  </a:cubicBezTo>
                  <a:cubicBezTo>
                    <a:pt x="13511" y="11073"/>
                    <a:pt x="12380" y="10861"/>
                    <a:pt x="11307" y="10429"/>
                  </a:cubicBezTo>
                  <a:cubicBezTo>
                    <a:pt x="10000" y="9882"/>
                    <a:pt x="8906" y="8970"/>
                    <a:pt x="8085" y="7815"/>
                  </a:cubicBezTo>
                  <a:cubicBezTo>
                    <a:pt x="7721" y="7306"/>
                    <a:pt x="7427" y="6741"/>
                    <a:pt x="7216" y="6143"/>
                  </a:cubicBezTo>
                  <a:lnTo>
                    <a:pt x="7216" y="6143"/>
                  </a:lnTo>
                  <a:cubicBezTo>
                    <a:pt x="8065" y="6132"/>
                    <a:pt x="8938" y="5980"/>
                    <a:pt x="9727" y="5688"/>
                  </a:cubicBezTo>
                  <a:cubicBezTo>
                    <a:pt x="10699" y="5323"/>
                    <a:pt x="11490" y="4624"/>
                    <a:pt x="11915" y="3712"/>
                  </a:cubicBezTo>
                  <a:cubicBezTo>
                    <a:pt x="12128" y="3195"/>
                    <a:pt x="12219" y="2648"/>
                    <a:pt x="12158" y="2101"/>
                  </a:cubicBezTo>
                  <a:cubicBezTo>
                    <a:pt x="12098" y="1524"/>
                    <a:pt x="11854" y="976"/>
                    <a:pt x="11429" y="581"/>
                  </a:cubicBezTo>
                  <a:cubicBezTo>
                    <a:pt x="11002" y="211"/>
                    <a:pt x="10441" y="1"/>
                    <a:pt x="9872" y="1"/>
                  </a:cubicBezTo>
                  <a:close/>
                  <a:moveTo>
                    <a:pt x="25766" y="19003"/>
                  </a:moveTo>
                  <a:lnTo>
                    <a:pt x="25766" y="19003"/>
                  </a:lnTo>
                  <a:cubicBezTo>
                    <a:pt x="25928" y="19119"/>
                    <a:pt x="26106" y="19201"/>
                    <a:pt x="26262" y="19305"/>
                  </a:cubicBezTo>
                  <a:lnTo>
                    <a:pt x="26475" y="19366"/>
                  </a:lnTo>
                  <a:lnTo>
                    <a:pt x="26475" y="19366"/>
                  </a:lnTo>
                  <a:lnTo>
                    <a:pt x="26262" y="19275"/>
                  </a:lnTo>
                  <a:cubicBezTo>
                    <a:pt x="26087" y="19175"/>
                    <a:pt x="25933" y="19095"/>
                    <a:pt x="25766" y="1900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2792875" y="3005075"/>
              <a:ext cx="247750" cy="237700"/>
            </a:xfrm>
            <a:custGeom>
              <a:avLst/>
              <a:gdLst/>
              <a:ahLst/>
              <a:cxnLst/>
              <a:rect l="l" t="t" r="r" b="b"/>
              <a:pathLst>
                <a:path w="9910" h="9508" extrusionOk="0">
                  <a:moveTo>
                    <a:pt x="3042" y="177"/>
                  </a:moveTo>
                  <a:cubicBezTo>
                    <a:pt x="3226" y="177"/>
                    <a:pt x="3421" y="224"/>
                    <a:pt x="3587" y="328"/>
                  </a:cubicBezTo>
                  <a:cubicBezTo>
                    <a:pt x="3800" y="480"/>
                    <a:pt x="4013" y="662"/>
                    <a:pt x="4165" y="905"/>
                  </a:cubicBezTo>
                  <a:cubicBezTo>
                    <a:pt x="4317" y="1118"/>
                    <a:pt x="4408" y="1361"/>
                    <a:pt x="4499" y="1635"/>
                  </a:cubicBezTo>
                  <a:cubicBezTo>
                    <a:pt x="4560" y="1878"/>
                    <a:pt x="4590" y="2121"/>
                    <a:pt x="4621" y="2394"/>
                  </a:cubicBezTo>
                  <a:cubicBezTo>
                    <a:pt x="4621" y="2881"/>
                    <a:pt x="4529" y="3367"/>
                    <a:pt x="4377" y="3853"/>
                  </a:cubicBezTo>
                  <a:cubicBezTo>
                    <a:pt x="4073" y="4644"/>
                    <a:pt x="3617" y="5373"/>
                    <a:pt x="2979" y="5951"/>
                  </a:cubicBezTo>
                  <a:cubicBezTo>
                    <a:pt x="2789" y="6129"/>
                    <a:pt x="2594" y="6298"/>
                    <a:pt x="2394" y="6458"/>
                  </a:cubicBezTo>
                  <a:lnTo>
                    <a:pt x="2394" y="6458"/>
                  </a:lnTo>
                  <a:cubicBezTo>
                    <a:pt x="2129" y="6117"/>
                    <a:pt x="1916" y="5733"/>
                    <a:pt x="1763" y="5312"/>
                  </a:cubicBezTo>
                  <a:cubicBezTo>
                    <a:pt x="1551" y="4705"/>
                    <a:pt x="1459" y="4036"/>
                    <a:pt x="1459" y="3367"/>
                  </a:cubicBezTo>
                  <a:cubicBezTo>
                    <a:pt x="1459" y="2729"/>
                    <a:pt x="1520" y="2091"/>
                    <a:pt x="1672" y="1452"/>
                  </a:cubicBezTo>
                  <a:cubicBezTo>
                    <a:pt x="1854" y="875"/>
                    <a:pt x="2219" y="297"/>
                    <a:pt x="2797" y="206"/>
                  </a:cubicBezTo>
                  <a:cubicBezTo>
                    <a:pt x="2874" y="187"/>
                    <a:pt x="2957" y="177"/>
                    <a:pt x="3042" y="177"/>
                  </a:cubicBezTo>
                  <a:close/>
                  <a:moveTo>
                    <a:pt x="8449" y="540"/>
                  </a:moveTo>
                  <a:cubicBezTo>
                    <a:pt x="8629" y="540"/>
                    <a:pt x="8805" y="581"/>
                    <a:pt x="8967" y="662"/>
                  </a:cubicBezTo>
                  <a:cubicBezTo>
                    <a:pt x="9210" y="814"/>
                    <a:pt x="9423" y="1027"/>
                    <a:pt x="9545" y="1270"/>
                  </a:cubicBezTo>
                  <a:cubicBezTo>
                    <a:pt x="9666" y="1574"/>
                    <a:pt x="9727" y="1847"/>
                    <a:pt x="9727" y="2151"/>
                  </a:cubicBezTo>
                  <a:cubicBezTo>
                    <a:pt x="9697" y="3489"/>
                    <a:pt x="9241" y="4735"/>
                    <a:pt x="8420" y="5768"/>
                  </a:cubicBezTo>
                  <a:cubicBezTo>
                    <a:pt x="7964" y="6316"/>
                    <a:pt x="7447" y="6771"/>
                    <a:pt x="6839" y="7106"/>
                  </a:cubicBezTo>
                  <a:cubicBezTo>
                    <a:pt x="6644" y="7223"/>
                    <a:pt x="6443" y="7324"/>
                    <a:pt x="6235" y="7409"/>
                  </a:cubicBezTo>
                  <a:lnTo>
                    <a:pt x="6235" y="7409"/>
                  </a:lnTo>
                  <a:cubicBezTo>
                    <a:pt x="6126" y="7051"/>
                    <a:pt x="6042" y="6688"/>
                    <a:pt x="5988" y="6316"/>
                  </a:cubicBezTo>
                  <a:cubicBezTo>
                    <a:pt x="5867" y="5464"/>
                    <a:pt x="5897" y="4583"/>
                    <a:pt x="6110" y="3762"/>
                  </a:cubicBezTo>
                  <a:cubicBezTo>
                    <a:pt x="6323" y="2729"/>
                    <a:pt x="6809" y="1787"/>
                    <a:pt x="7478" y="1027"/>
                  </a:cubicBezTo>
                  <a:cubicBezTo>
                    <a:pt x="7690" y="814"/>
                    <a:pt x="7903" y="662"/>
                    <a:pt x="8177" y="571"/>
                  </a:cubicBezTo>
                  <a:cubicBezTo>
                    <a:pt x="8268" y="550"/>
                    <a:pt x="8359" y="540"/>
                    <a:pt x="8449" y="540"/>
                  </a:cubicBezTo>
                  <a:close/>
                  <a:moveTo>
                    <a:pt x="92" y="7926"/>
                  </a:moveTo>
                  <a:lnTo>
                    <a:pt x="0" y="7987"/>
                  </a:lnTo>
                  <a:cubicBezTo>
                    <a:pt x="31" y="7987"/>
                    <a:pt x="61" y="7957"/>
                    <a:pt x="92" y="7926"/>
                  </a:cubicBezTo>
                  <a:close/>
                  <a:moveTo>
                    <a:pt x="2981" y="1"/>
                  </a:moveTo>
                  <a:cubicBezTo>
                    <a:pt x="2901" y="1"/>
                    <a:pt x="2820" y="8"/>
                    <a:pt x="2736" y="24"/>
                  </a:cubicBezTo>
                  <a:cubicBezTo>
                    <a:pt x="2432" y="115"/>
                    <a:pt x="2128" y="297"/>
                    <a:pt x="1946" y="571"/>
                  </a:cubicBezTo>
                  <a:cubicBezTo>
                    <a:pt x="1763" y="814"/>
                    <a:pt x="1611" y="1118"/>
                    <a:pt x="1520" y="1422"/>
                  </a:cubicBezTo>
                  <a:cubicBezTo>
                    <a:pt x="1338" y="2060"/>
                    <a:pt x="1247" y="2698"/>
                    <a:pt x="1277" y="3367"/>
                  </a:cubicBezTo>
                  <a:cubicBezTo>
                    <a:pt x="1247" y="4066"/>
                    <a:pt x="1368" y="4735"/>
                    <a:pt x="1581" y="5404"/>
                  </a:cubicBezTo>
                  <a:cubicBezTo>
                    <a:pt x="1734" y="5824"/>
                    <a:pt x="1959" y="6221"/>
                    <a:pt x="2241" y="6578"/>
                  </a:cubicBezTo>
                  <a:lnTo>
                    <a:pt x="2241" y="6578"/>
                  </a:lnTo>
                  <a:cubicBezTo>
                    <a:pt x="1978" y="6780"/>
                    <a:pt x="1708" y="6966"/>
                    <a:pt x="1429" y="7136"/>
                  </a:cubicBezTo>
                  <a:cubicBezTo>
                    <a:pt x="973" y="7410"/>
                    <a:pt x="608" y="7623"/>
                    <a:pt x="365" y="7775"/>
                  </a:cubicBezTo>
                  <a:lnTo>
                    <a:pt x="92" y="7926"/>
                  </a:lnTo>
                  <a:lnTo>
                    <a:pt x="396" y="7805"/>
                  </a:lnTo>
                  <a:cubicBezTo>
                    <a:pt x="639" y="7683"/>
                    <a:pt x="1003" y="7471"/>
                    <a:pt x="1459" y="7197"/>
                  </a:cubicBezTo>
                  <a:cubicBezTo>
                    <a:pt x="1752" y="7027"/>
                    <a:pt x="2030" y="6842"/>
                    <a:pt x="2295" y="6645"/>
                  </a:cubicBezTo>
                  <a:lnTo>
                    <a:pt x="2295" y="6645"/>
                  </a:lnTo>
                  <a:cubicBezTo>
                    <a:pt x="2448" y="6831"/>
                    <a:pt x="2615" y="7005"/>
                    <a:pt x="2797" y="7167"/>
                  </a:cubicBezTo>
                  <a:cubicBezTo>
                    <a:pt x="3374" y="7653"/>
                    <a:pt x="4104" y="7926"/>
                    <a:pt x="4833" y="7926"/>
                  </a:cubicBezTo>
                  <a:cubicBezTo>
                    <a:pt x="5313" y="7907"/>
                    <a:pt x="5781" y="7815"/>
                    <a:pt x="6221" y="7651"/>
                  </a:cubicBezTo>
                  <a:lnTo>
                    <a:pt x="6221" y="7651"/>
                  </a:lnTo>
                  <a:cubicBezTo>
                    <a:pt x="6288" y="7836"/>
                    <a:pt x="6362" y="8020"/>
                    <a:pt x="6444" y="8200"/>
                  </a:cubicBezTo>
                  <a:cubicBezTo>
                    <a:pt x="6627" y="8565"/>
                    <a:pt x="6839" y="8930"/>
                    <a:pt x="7083" y="9264"/>
                  </a:cubicBezTo>
                  <a:lnTo>
                    <a:pt x="7295" y="9507"/>
                  </a:lnTo>
                  <a:lnTo>
                    <a:pt x="7113" y="9234"/>
                  </a:lnTo>
                  <a:cubicBezTo>
                    <a:pt x="6870" y="8899"/>
                    <a:pt x="6687" y="8534"/>
                    <a:pt x="6505" y="8170"/>
                  </a:cubicBezTo>
                  <a:cubicBezTo>
                    <a:pt x="6432" y="7986"/>
                    <a:pt x="6364" y="7803"/>
                    <a:pt x="6303" y="7619"/>
                  </a:cubicBezTo>
                  <a:lnTo>
                    <a:pt x="6303" y="7619"/>
                  </a:lnTo>
                  <a:cubicBezTo>
                    <a:pt x="6531" y="7529"/>
                    <a:pt x="6751" y="7418"/>
                    <a:pt x="6961" y="7288"/>
                  </a:cubicBezTo>
                  <a:cubicBezTo>
                    <a:pt x="7569" y="6923"/>
                    <a:pt x="8116" y="6468"/>
                    <a:pt x="8542" y="5890"/>
                  </a:cubicBezTo>
                  <a:cubicBezTo>
                    <a:pt x="9423" y="4857"/>
                    <a:pt x="9879" y="3519"/>
                    <a:pt x="9909" y="2182"/>
                  </a:cubicBezTo>
                  <a:cubicBezTo>
                    <a:pt x="9909" y="1847"/>
                    <a:pt x="9849" y="1513"/>
                    <a:pt x="9697" y="1209"/>
                  </a:cubicBezTo>
                  <a:cubicBezTo>
                    <a:pt x="9575" y="936"/>
                    <a:pt x="9332" y="692"/>
                    <a:pt x="9058" y="510"/>
                  </a:cubicBezTo>
                  <a:cubicBezTo>
                    <a:pt x="8887" y="415"/>
                    <a:pt x="8693" y="367"/>
                    <a:pt x="8496" y="367"/>
                  </a:cubicBezTo>
                  <a:cubicBezTo>
                    <a:pt x="8379" y="367"/>
                    <a:pt x="8260" y="385"/>
                    <a:pt x="8146" y="419"/>
                  </a:cubicBezTo>
                  <a:cubicBezTo>
                    <a:pt x="7842" y="540"/>
                    <a:pt x="7569" y="692"/>
                    <a:pt x="7387" y="905"/>
                  </a:cubicBezTo>
                  <a:cubicBezTo>
                    <a:pt x="6657" y="1695"/>
                    <a:pt x="6171" y="2668"/>
                    <a:pt x="5958" y="3732"/>
                  </a:cubicBezTo>
                  <a:cubicBezTo>
                    <a:pt x="5708" y="4958"/>
                    <a:pt x="5766" y="6245"/>
                    <a:pt x="6151" y="7442"/>
                  </a:cubicBezTo>
                  <a:lnTo>
                    <a:pt x="6151" y="7442"/>
                  </a:lnTo>
                  <a:cubicBezTo>
                    <a:pt x="5736" y="7601"/>
                    <a:pt x="5297" y="7694"/>
                    <a:pt x="4833" y="7714"/>
                  </a:cubicBezTo>
                  <a:cubicBezTo>
                    <a:pt x="4134" y="7714"/>
                    <a:pt x="3435" y="7471"/>
                    <a:pt x="2918" y="7015"/>
                  </a:cubicBezTo>
                  <a:cubicBezTo>
                    <a:pt x="2749" y="6865"/>
                    <a:pt x="2593" y="6703"/>
                    <a:pt x="2450" y="6528"/>
                  </a:cubicBezTo>
                  <a:lnTo>
                    <a:pt x="2450" y="6528"/>
                  </a:lnTo>
                  <a:cubicBezTo>
                    <a:pt x="2653" y="6372"/>
                    <a:pt x="2849" y="6209"/>
                    <a:pt x="3040" y="6042"/>
                  </a:cubicBezTo>
                  <a:cubicBezTo>
                    <a:pt x="3709" y="5434"/>
                    <a:pt x="4195" y="4705"/>
                    <a:pt x="4499" y="3884"/>
                  </a:cubicBezTo>
                  <a:cubicBezTo>
                    <a:pt x="4681" y="3398"/>
                    <a:pt x="4772" y="2911"/>
                    <a:pt x="4772" y="2394"/>
                  </a:cubicBezTo>
                  <a:cubicBezTo>
                    <a:pt x="4742" y="2121"/>
                    <a:pt x="4712" y="1847"/>
                    <a:pt x="4651" y="1574"/>
                  </a:cubicBezTo>
                  <a:cubicBezTo>
                    <a:pt x="4560" y="1300"/>
                    <a:pt x="4438" y="1057"/>
                    <a:pt x="4286" y="814"/>
                  </a:cubicBezTo>
                  <a:cubicBezTo>
                    <a:pt x="4134" y="571"/>
                    <a:pt x="3921" y="358"/>
                    <a:pt x="3648" y="206"/>
                  </a:cubicBezTo>
                  <a:cubicBezTo>
                    <a:pt x="3443" y="69"/>
                    <a:pt x="3220" y="1"/>
                    <a:pt x="298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7"/>
            <p:cNvSpPr/>
            <p:nvPr/>
          </p:nvSpPr>
          <p:spPr>
            <a:xfrm>
              <a:off x="2422800" y="3112050"/>
              <a:ext cx="1365550" cy="730950"/>
            </a:xfrm>
            <a:custGeom>
              <a:avLst/>
              <a:gdLst/>
              <a:ahLst/>
              <a:cxnLst/>
              <a:rect l="l" t="t" r="r" b="b"/>
              <a:pathLst>
                <a:path w="54622" h="29238" extrusionOk="0">
                  <a:moveTo>
                    <a:pt x="1" y="0"/>
                  </a:moveTo>
                  <a:lnTo>
                    <a:pt x="1" y="0"/>
                  </a:lnTo>
                  <a:cubicBezTo>
                    <a:pt x="396" y="5775"/>
                    <a:pt x="61" y="9088"/>
                    <a:pt x="1916" y="18025"/>
                  </a:cubicBezTo>
                  <a:cubicBezTo>
                    <a:pt x="3799" y="27190"/>
                    <a:pt x="16142" y="29238"/>
                    <a:pt x="26793" y="29238"/>
                  </a:cubicBezTo>
                  <a:cubicBezTo>
                    <a:pt x="35392" y="29238"/>
                    <a:pt x="42889" y="27903"/>
                    <a:pt x="42889" y="27903"/>
                  </a:cubicBezTo>
                  <a:cubicBezTo>
                    <a:pt x="43451" y="27921"/>
                    <a:pt x="43980" y="27927"/>
                    <a:pt x="44480" y="27927"/>
                  </a:cubicBezTo>
                  <a:cubicBezTo>
                    <a:pt x="45737" y="27927"/>
                    <a:pt x="46816" y="27887"/>
                    <a:pt x="47806" y="27887"/>
                  </a:cubicBezTo>
                  <a:cubicBezTo>
                    <a:pt x="48467" y="27887"/>
                    <a:pt x="49089" y="27905"/>
                    <a:pt x="49698" y="27964"/>
                  </a:cubicBezTo>
                  <a:cubicBezTo>
                    <a:pt x="50503" y="28037"/>
                    <a:pt x="51150" y="28074"/>
                    <a:pt x="51652" y="28074"/>
                  </a:cubicBezTo>
                  <a:cubicBezTo>
                    <a:pt x="52610" y="28074"/>
                    <a:pt x="53041" y="27939"/>
                    <a:pt x="53041" y="27660"/>
                  </a:cubicBezTo>
                  <a:cubicBezTo>
                    <a:pt x="53041" y="27052"/>
                    <a:pt x="53072" y="27295"/>
                    <a:pt x="48847" y="26292"/>
                  </a:cubicBezTo>
                  <a:lnTo>
                    <a:pt x="48847" y="26292"/>
                  </a:lnTo>
                  <a:cubicBezTo>
                    <a:pt x="48848" y="26292"/>
                    <a:pt x="51562" y="26909"/>
                    <a:pt x="53022" y="26909"/>
                  </a:cubicBezTo>
                  <a:cubicBezTo>
                    <a:pt x="53736" y="26909"/>
                    <a:pt x="54150" y="26762"/>
                    <a:pt x="53801" y="26323"/>
                  </a:cubicBezTo>
                  <a:cubicBezTo>
                    <a:pt x="53614" y="26100"/>
                    <a:pt x="52761" y="25793"/>
                    <a:pt x="51782" y="25498"/>
                  </a:cubicBezTo>
                  <a:lnTo>
                    <a:pt x="51782" y="25498"/>
                  </a:lnTo>
                  <a:cubicBezTo>
                    <a:pt x="52246" y="25573"/>
                    <a:pt x="52635" y="25607"/>
                    <a:pt x="52954" y="25607"/>
                  </a:cubicBezTo>
                  <a:cubicBezTo>
                    <a:pt x="53673" y="25607"/>
                    <a:pt x="54038" y="25434"/>
                    <a:pt x="54105" y="25168"/>
                  </a:cubicBezTo>
                  <a:cubicBezTo>
                    <a:pt x="54295" y="24480"/>
                    <a:pt x="50640" y="23497"/>
                    <a:pt x="49021" y="23098"/>
                  </a:cubicBezTo>
                  <a:lnTo>
                    <a:pt x="49021" y="23098"/>
                  </a:lnTo>
                  <a:cubicBezTo>
                    <a:pt x="50343" y="23408"/>
                    <a:pt x="53007" y="24013"/>
                    <a:pt x="53704" y="24013"/>
                  </a:cubicBezTo>
                  <a:cubicBezTo>
                    <a:pt x="53717" y="24013"/>
                    <a:pt x="53729" y="24013"/>
                    <a:pt x="53740" y="24013"/>
                  </a:cubicBezTo>
                  <a:cubicBezTo>
                    <a:pt x="54622" y="23952"/>
                    <a:pt x="53892" y="23192"/>
                    <a:pt x="53132" y="22706"/>
                  </a:cubicBezTo>
                  <a:cubicBezTo>
                    <a:pt x="52251" y="22189"/>
                    <a:pt x="46780" y="19879"/>
                    <a:pt x="45229" y="19119"/>
                  </a:cubicBezTo>
                  <a:cubicBezTo>
                    <a:pt x="44652" y="18906"/>
                    <a:pt x="44378" y="18237"/>
                    <a:pt x="44682" y="17690"/>
                  </a:cubicBezTo>
                  <a:lnTo>
                    <a:pt x="44682" y="17690"/>
                  </a:lnTo>
                  <a:cubicBezTo>
                    <a:pt x="45262" y="17818"/>
                    <a:pt x="45838" y="17870"/>
                    <a:pt x="46378" y="17870"/>
                  </a:cubicBezTo>
                  <a:cubicBezTo>
                    <a:pt x="48018" y="17870"/>
                    <a:pt x="49325" y="17395"/>
                    <a:pt x="49394" y="17143"/>
                  </a:cubicBezTo>
                  <a:cubicBezTo>
                    <a:pt x="49485" y="16839"/>
                    <a:pt x="43406" y="15684"/>
                    <a:pt x="43406" y="15684"/>
                  </a:cubicBezTo>
                  <a:lnTo>
                    <a:pt x="42129" y="16748"/>
                  </a:lnTo>
                  <a:cubicBezTo>
                    <a:pt x="41521" y="17234"/>
                    <a:pt x="40974" y="17629"/>
                    <a:pt x="40518" y="17964"/>
                  </a:cubicBezTo>
                  <a:cubicBezTo>
                    <a:pt x="39034" y="18104"/>
                    <a:pt x="36489" y="18307"/>
                    <a:pt x="33397" y="18307"/>
                  </a:cubicBezTo>
                  <a:cubicBezTo>
                    <a:pt x="28447" y="18307"/>
                    <a:pt x="22095" y="17787"/>
                    <a:pt x="16445" y="15654"/>
                  </a:cubicBezTo>
                  <a:cubicBezTo>
                    <a:pt x="13071" y="14347"/>
                    <a:pt x="13071" y="851"/>
                    <a:pt x="13071" y="85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7"/>
            <p:cNvSpPr/>
            <p:nvPr/>
          </p:nvSpPr>
          <p:spPr>
            <a:xfrm>
              <a:off x="3580125" y="3755825"/>
              <a:ext cx="145925" cy="31200"/>
            </a:xfrm>
            <a:custGeom>
              <a:avLst/>
              <a:gdLst/>
              <a:ahLst/>
              <a:cxnLst/>
              <a:rect l="l" t="t" r="r" b="b"/>
              <a:pathLst>
                <a:path w="5837" h="1248" extrusionOk="0">
                  <a:moveTo>
                    <a:pt x="159" y="1"/>
                  </a:moveTo>
                  <a:cubicBezTo>
                    <a:pt x="81" y="1"/>
                    <a:pt x="36" y="8"/>
                    <a:pt x="31" y="24"/>
                  </a:cubicBezTo>
                  <a:cubicBezTo>
                    <a:pt x="0" y="146"/>
                    <a:pt x="1277" y="480"/>
                    <a:pt x="2888" y="815"/>
                  </a:cubicBezTo>
                  <a:cubicBezTo>
                    <a:pt x="4135" y="1079"/>
                    <a:pt x="5211" y="1248"/>
                    <a:pt x="5625" y="1248"/>
                  </a:cubicBezTo>
                  <a:cubicBezTo>
                    <a:pt x="5736" y="1248"/>
                    <a:pt x="5799" y="1236"/>
                    <a:pt x="5806" y="1210"/>
                  </a:cubicBezTo>
                  <a:cubicBezTo>
                    <a:pt x="5836" y="1119"/>
                    <a:pt x="4560" y="754"/>
                    <a:pt x="2949" y="420"/>
                  </a:cubicBezTo>
                  <a:cubicBezTo>
                    <a:pt x="1645" y="169"/>
                    <a:pt x="527" y="1"/>
                    <a:pt x="159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3584675" y="3714725"/>
              <a:ext cx="154275" cy="42150"/>
            </a:xfrm>
            <a:custGeom>
              <a:avLst/>
              <a:gdLst/>
              <a:ahLst/>
              <a:cxnLst/>
              <a:rect l="l" t="t" r="r" b="b"/>
              <a:pathLst>
                <a:path w="6171" h="1686" extrusionOk="0">
                  <a:moveTo>
                    <a:pt x="134" y="0"/>
                  </a:moveTo>
                  <a:cubicBezTo>
                    <a:pt x="71" y="0"/>
                    <a:pt x="36" y="9"/>
                    <a:pt x="31" y="27"/>
                  </a:cubicBezTo>
                  <a:cubicBezTo>
                    <a:pt x="1" y="118"/>
                    <a:pt x="1368" y="574"/>
                    <a:pt x="3040" y="1030"/>
                  </a:cubicBezTo>
                  <a:cubicBezTo>
                    <a:pt x="4496" y="1427"/>
                    <a:pt x="5744" y="1686"/>
                    <a:pt x="6063" y="1686"/>
                  </a:cubicBezTo>
                  <a:cubicBezTo>
                    <a:pt x="6110" y="1686"/>
                    <a:pt x="6137" y="1680"/>
                    <a:pt x="6141" y="1668"/>
                  </a:cubicBezTo>
                  <a:cubicBezTo>
                    <a:pt x="6171" y="1547"/>
                    <a:pt x="4834" y="1091"/>
                    <a:pt x="3131" y="665"/>
                  </a:cubicBezTo>
                  <a:cubicBezTo>
                    <a:pt x="1711" y="278"/>
                    <a:pt x="487" y="0"/>
                    <a:pt x="134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3590750" y="3671650"/>
              <a:ext cx="144425" cy="41925"/>
            </a:xfrm>
            <a:custGeom>
              <a:avLst/>
              <a:gdLst/>
              <a:ahLst/>
              <a:cxnLst/>
              <a:rect l="l" t="t" r="r" b="b"/>
              <a:pathLst>
                <a:path w="5777" h="1677" extrusionOk="0">
                  <a:moveTo>
                    <a:pt x="105" y="0"/>
                  </a:moveTo>
                  <a:cubicBezTo>
                    <a:pt x="60" y="0"/>
                    <a:pt x="35" y="6"/>
                    <a:pt x="31" y="18"/>
                  </a:cubicBezTo>
                  <a:cubicBezTo>
                    <a:pt x="1" y="139"/>
                    <a:pt x="1247" y="565"/>
                    <a:pt x="2828" y="1021"/>
                  </a:cubicBezTo>
                  <a:cubicBezTo>
                    <a:pt x="4204" y="1418"/>
                    <a:pt x="5373" y="1676"/>
                    <a:pt x="5672" y="1676"/>
                  </a:cubicBezTo>
                  <a:cubicBezTo>
                    <a:pt x="5716" y="1676"/>
                    <a:pt x="5742" y="1671"/>
                    <a:pt x="5746" y="1659"/>
                  </a:cubicBezTo>
                  <a:cubicBezTo>
                    <a:pt x="5776" y="1537"/>
                    <a:pt x="4530" y="1112"/>
                    <a:pt x="2949" y="656"/>
                  </a:cubicBezTo>
                  <a:cubicBezTo>
                    <a:pt x="1573" y="259"/>
                    <a:pt x="404" y="0"/>
                    <a:pt x="105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2356700" y="2802125"/>
              <a:ext cx="447600" cy="574375"/>
            </a:xfrm>
            <a:custGeom>
              <a:avLst/>
              <a:gdLst/>
              <a:ahLst/>
              <a:cxnLst/>
              <a:rect l="l" t="t" r="r" b="b"/>
              <a:pathLst>
                <a:path w="17904" h="22975" extrusionOk="0">
                  <a:moveTo>
                    <a:pt x="8184" y="0"/>
                  </a:moveTo>
                  <a:cubicBezTo>
                    <a:pt x="5911" y="0"/>
                    <a:pt x="3776" y="1102"/>
                    <a:pt x="2462" y="2974"/>
                  </a:cubicBezTo>
                  <a:cubicBezTo>
                    <a:pt x="1186" y="4737"/>
                    <a:pt x="0" y="7625"/>
                    <a:pt x="578" y="11880"/>
                  </a:cubicBezTo>
                  <a:cubicBezTo>
                    <a:pt x="1733" y="20209"/>
                    <a:pt x="2645" y="22975"/>
                    <a:pt x="2645" y="22975"/>
                  </a:cubicBezTo>
                  <a:lnTo>
                    <a:pt x="17903" y="20543"/>
                  </a:lnTo>
                  <a:lnTo>
                    <a:pt x="15836" y="6591"/>
                  </a:lnTo>
                  <a:cubicBezTo>
                    <a:pt x="15836" y="6591"/>
                    <a:pt x="13982" y="543"/>
                    <a:pt x="8785" y="26"/>
                  </a:cubicBezTo>
                  <a:cubicBezTo>
                    <a:pt x="8584" y="9"/>
                    <a:pt x="8383" y="0"/>
                    <a:pt x="818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2356700" y="2802125"/>
              <a:ext cx="447600" cy="574375"/>
            </a:xfrm>
            <a:custGeom>
              <a:avLst/>
              <a:gdLst/>
              <a:ahLst/>
              <a:cxnLst/>
              <a:rect l="l" t="t" r="r" b="b"/>
              <a:pathLst>
                <a:path w="17904" h="22975" extrusionOk="0">
                  <a:moveTo>
                    <a:pt x="8184" y="0"/>
                  </a:moveTo>
                  <a:cubicBezTo>
                    <a:pt x="5911" y="0"/>
                    <a:pt x="3776" y="1102"/>
                    <a:pt x="2462" y="2974"/>
                  </a:cubicBezTo>
                  <a:cubicBezTo>
                    <a:pt x="1186" y="4737"/>
                    <a:pt x="0" y="7625"/>
                    <a:pt x="578" y="11880"/>
                  </a:cubicBezTo>
                  <a:cubicBezTo>
                    <a:pt x="1733" y="20209"/>
                    <a:pt x="2645" y="22975"/>
                    <a:pt x="2645" y="22975"/>
                  </a:cubicBezTo>
                  <a:lnTo>
                    <a:pt x="17903" y="20543"/>
                  </a:lnTo>
                  <a:lnTo>
                    <a:pt x="15836" y="6591"/>
                  </a:lnTo>
                  <a:cubicBezTo>
                    <a:pt x="15836" y="6591"/>
                    <a:pt x="13982" y="543"/>
                    <a:pt x="8785" y="26"/>
                  </a:cubicBezTo>
                  <a:cubicBezTo>
                    <a:pt x="8584" y="9"/>
                    <a:pt x="8383" y="0"/>
                    <a:pt x="8184" y="0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2926600" y="3502625"/>
              <a:ext cx="611750" cy="69350"/>
            </a:xfrm>
            <a:custGeom>
              <a:avLst/>
              <a:gdLst/>
              <a:ahLst/>
              <a:cxnLst/>
              <a:rect l="l" t="t" r="r" b="b"/>
              <a:pathLst>
                <a:path w="24470" h="2774" extrusionOk="0">
                  <a:moveTo>
                    <a:pt x="23254" y="0"/>
                  </a:moveTo>
                  <a:cubicBezTo>
                    <a:pt x="23011" y="0"/>
                    <a:pt x="22798" y="92"/>
                    <a:pt x="22615" y="244"/>
                  </a:cubicBezTo>
                  <a:cubicBezTo>
                    <a:pt x="22372" y="365"/>
                    <a:pt x="22159" y="547"/>
                    <a:pt x="21947" y="730"/>
                  </a:cubicBezTo>
                  <a:cubicBezTo>
                    <a:pt x="21470" y="1147"/>
                    <a:pt x="20993" y="1593"/>
                    <a:pt x="20574" y="2069"/>
                  </a:cubicBezTo>
                  <a:lnTo>
                    <a:pt x="20574" y="2069"/>
                  </a:lnTo>
                  <a:cubicBezTo>
                    <a:pt x="19390" y="2402"/>
                    <a:pt x="18206" y="2584"/>
                    <a:pt x="16992" y="2584"/>
                  </a:cubicBezTo>
                  <a:cubicBezTo>
                    <a:pt x="16812" y="2588"/>
                    <a:pt x="16631" y="2590"/>
                    <a:pt x="16448" y="2590"/>
                  </a:cubicBezTo>
                  <a:cubicBezTo>
                    <a:pt x="15240" y="2590"/>
                    <a:pt x="13966" y="2507"/>
                    <a:pt x="12646" y="2402"/>
                  </a:cubicBezTo>
                  <a:cubicBezTo>
                    <a:pt x="9150" y="2158"/>
                    <a:pt x="5959" y="1976"/>
                    <a:pt x="3679" y="1703"/>
                  </a:cubicBezTo>
                  <a:cubicBezTo>
                    <a:pt x="2524" y="1551"/>
                    <a:pt x="1612" y="1429"/>
                    <a:pt x="974" y="1307"/>
                  </a:cubicBezTo>
                  <a:lnTo>
                    <a:pt x="244" y="1186"/>
                  </a:lnTo>
                  <a:cubicBezTo>
                    <a:pt x="153" y="1155"/>
                    <a:pt x="62" y="1155"/>
                    <a:pt x="1" y="1155"/>
                  </a:cubicBezTo>
                  <a:cubicBezTo>
                    <a:pt x="62" y="1186"/>
                    <a:pt x="153" y="1216"/>
                    <a:pt x="244" y="1216"/>
                  </a:cubicBezTo>
                  <a:cubicBezTo>
                    <a:pt x="396" y="1277"/>
                    <a:pt x="639" y="1338"/>
                    <a:pt x="974" y="1399"/>
                  </a:cubicBezTo>
                  <a:cubicBezTo>
                    <a:pt x="1612" y="1520"/>
                    <a:pt x="2524" y="1672"/>
                    <a:pt x="3648" y="1824"/>
                  </a:cubicBezTo>
                  <a:cubicBezTo>
                    <a:pt x="5959" y="2158"/>
                    <a:pt x="9120" y="2341"/>
                    <a:pt x="12646" y="2584"/>
                  </a:cubicBezTo>
                  <a:cubicBezTo>
                    <a:pt x="13836" y="2711"/>
                    <a:pt x="15048" y="2774"/>
                    <a:pt x="16263" y="2774"/>
                  </a:cubicBezTo>
                  <a:cubicBezTo>
                    <a:pt x="16506" y="2774"/>
                    <a:pt x="16749" y="2771"/>
                    <a:pt x="16992" y="2766"/>
                  </a:cubicBezTo>
                  <a:cubicBezTo>
                    <a:pt x="18208" y="2766"/>
                    <a:pt x="19424" y="2554"/>
                    <a:pt x="20609" y="2219"/>
                  </a:cubicBezTo>
                  <a:cubicBezTo>
                    <a:pt x="21065" y="1733"/>
                    <a:pt x="21521" y="1277"/>
                    <a:pt x="22007" y="821"/>
                  </a:cubicBezTo>
                  <a:cubicBezTo>
                    <a:pt x="22190" y="669"/>
                    <a:pt x="22403" y="487"/>
                    <a:pt x="22615" y="335"/>
                  </a:cubicBezTo>
                  <a:cubicBezTo>
                    <a:pt x="22798" y="213"/>
                    <a:pt x="22980" y="122"/>
                    <a:pt x="23223" y="92"/>
                  </a:cubicBezTo>
                  <a:cubicBezTo>
                    <a:pt x="23618" y="152"/>
                    <a:pt x="23922" y="244"/>
                    <a:pt x="24135" y="274"/>
                  </a:cubicBezTo>
                  <a:cubicBezTo>
                    <a:pt x="24257" y="274"/>
                    <a:pt x="24348" y="304"/>
                    <a:pt x="24470" y="304"/>
                  </a:cubicBezTo>
                  <a:cubicBezTo>
                    <a:pt x="24378" y="274"/>
                    <a:pt x="24287" y="213"/>
                    <a:pt x="24196" y="183"/>
                  </a:cubicBezTo>
                  <a:cubicBezTo>
                    <a:pt x="23983" y="152"/>
                    <a:pt x="23679" y="61"/>
                    <a:pt x="23254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7"/>
            <p:cNvSpPr/>
            <p:nvPr/>
          </p:nvSpPr>
          <p:spPr>
            <a:xfrm>
              <a:off x="2389375" y="2966900"/>
              <a:ext cx="389075" cy="203825"/>
            </a:xfrm>
            <a:custGeom>
              <a:avLst/>
              <a:gdLst/>
              <a:ahLst/>
              <a:cxnLst/>
              <a:rect l="l" t="t" r="r" b="b"/>
              <a:pathLst>
                <a:path w="15563" h="8153" extrusionOk="0">
                  <a:moveTo>
                    <a:pt x="9940" y="183"/>
                  </a:moveTo>
                  <a:cubicBezTo>
                    <a:pt x="10244" y="183"/>
                    <a:pt x="10578" y="244"/>
                    <a:pt x="10852" y="396"/>
                  </a:cubicBezTo>
                  <a:cubicBezTo>
                    <a:pt x="11125" y="578"/>
                    <a:pt x="11399" y="760"/>
                    <a:pt x="11642" y="1004"/>
                  </a:cubicBezTo>
                  <a:cubicBezTo>
                    <a:pt x="11855" y="1247"/>
                    <a:pt x="12067" y="1551"/>
                    <a:pt x="12219" y="1855"/>
                  </a:cubicBezTo>
                  <a:cubicBezTo>
                    <a:pt x="12851" y="3088"/>
                    <a:pt x="12750" y="4566"/>
                    <a:pt x="11996" y="5750"/>
                  </a:cubicBezTo>
                  <a:lnTo>
                    <a:pt x="11996" y="5750"/>
                  </a:lnTo>
                  <a:cubicBezTo>
                    <a:pt x="11886" y="5701"/>
                    <a:pt x="11778" y="5649"/>
                    <a:pt x="11672" y="5593"/>
                  </a:cubicBezTo>
                  <a:cubicBezTo>
                    <a:pt x="11277" y="5380"/>
                    <a:pt x="10912" y="5137"/>
                    <a:pt x="10548" y="4833"/>
                  </a:cubicBezTo>
                  <a:cubicBezTo>
                    <a:pt x="10183" y="4499"/>
                    <a:pt x="9848" y="4104"/>
                    <a:pt x="9575" y="3678"/>
                  </a:cubicBezTo>
                  <a:cubicBezTo>
                    <a:pt x="9241" y="3222"/>
                    <a:pt x="9028" y="2736"/>
                    <a:pt x="8876" y="2189"/>
                  </a:cubicBezTo>
                  <a:cubicBezTo>
                    <a:pt x="8815" y="1915"/>
                    <a:pt x="8815" y="1611"/>
                    <a:pt x="8815" y="1338"/>
                  </a:cubicBezTo>
                  <a:cubicBezTo>
                    <a:pt x="8845" y="1034"/>
                    <a:pt x="8967" y="760"/>
                    <a:pt x="9149" y="517"/>
                  </a:cubicBezTo>
                  <a:cubicBezTo>
                    <a:pt x="9362" y="304"/>
                    <a:pt x="9636" y="183"/>
                    <a:pt x="9940" y="183"/>
                  </a:cubicBezTo>
                  <a:close/>
                  <a:moveTo>
                    <a:pt x="4815" y="871"/>
                  </a:moveTo>
                  <a:cubicBezTo>
                    <a:pt x="5072" y="871"/>
                    <a:pt x="5320" y="916"/>
                    <a:pt x="5532" y="1034"/>
                  </a:cubicBezTo>
                  <a:cubicBezTo>
                    <a:pt x="6079" y="1338"/>
                    <a:pt x="6505" y="1885"/>
                    <a:pt x="6627" y="2493"/>
                  </a:cubicBezTo>
                  <a:cubicBezTo>
                    <a:pt x="6778" y="3070"/>
                    <a:pt x="6778" y="3678"/>
                    <a:pt x="6627" y="4256"/>
                  </a:cubicBezTo>
                  <a:cubicBezTo>
                    <a:pt x="6505" y="4803"/>
                    <a:pt x="6292" y="5320"/>
                    <a:pt x="6019" y="5776"/>
                  </a:cubicBezTo>
                  <a:cubicBezTo>
                    <a:pt x="5803" y="6118"/>
                    <a:pt x="5551" y="6428"/>
                    <a:pt x="5268" y="6705"/>
                  </a:cubicBezTo>
                  <a:lnTo>
                    <a:pt x="5268" y="6705"/>
                  </a:lnTo>
                  <a:cubicBezTo>
                    <a:pt x="4720" y="6319"/>
                    <a:pt x="4240" y="5834"/>
                    <a:pt x="3860" y="5259"/>
                  </a:cubicBezTo>
                  <a:cubicBezTo>
                    <a:pt x="3405" y="4681"/>
                    <a:pt x="3131" y="3982"/>
                    <a:pt x="3040" y="3222"/>
                  </a:cubicBezTo>
                  <a:cubicBezTo>
                    <a:pt x="3009" y="2888"/>
                    <a:pt x="3040" y="2523"/>
                    <a:pt x="3161" y="2189"/>
                  </a:cubicBezTo>
                  <a:cubicBezTo>
                    <a:pt x="3283" y="1855"/>
                    <a:pt x="3465" y="1581"/>
                    <a:pt x="3709" y="1338"/>
                  </a:cubicBezTo>
                  <a:cubicBezTo>
                    <a:pt x="3952" y="1095"/>
                    <a:pt x="4256" y="943"/>
                    <a:pt x="4590" y="882"/>
                  </a:cubicBezTo>
                  <a:cubicBezTo>
                    <a:pt x="4665" y="875"/>
                    <a:pt x="4740" y="871"/>
                    <a:pt x="4815" y="871"/>
                  </a:cubicBezTo>
                  <a:close/>
                  <a:moveTo>
                    <a:pt x="9940" y="0"/>
                  </a:moveTo>
                  <a:cubicBezTo>
                    <a:pt x="9575" y="0"/>
                    <a:pt x="9271" y="152"/>
                    <a:pt x="9028" y="396"/>
                  </a:cubicBezTo>
                  <a:cubicBezTo>
                    <a:pt x="8815" y="669"/>
                    <a:pt x="8693" y="973"/>
                    <a:pt x="8663" y="1307"/>
                  </a:cubicBezTo>
                  <a:cubicBezTo>
                    <a:pt x="8633" y="1611"/>
                    <a:pt x="8663" y="1915"/>
                    <a:pt x="8754" y="2219"/>
                  </a:cubicBezTo>
                  <a:cubicBezTo>
                    <a:pt x="8876" y="2766"/>
                    <a:pt x="9119" y="3283"/>
                    <a:pt x="9453" y="3770"/>
                  </a:cubicBezTo>
                  <a:cubicBezTo>
                    <a:pt x="9727" y="4195"/>
                    <a:pt x="10092" y="4560"/>
                    <a:pt x="10487" y="4894"/>
                  </a:cubicBezTo>
                  <a:cubicBezTo>
                    <a:pt x="10930" y="5278"/>
                    <a:pt x="11422" y="5590"/>
                    <a:pt x="11948" y="5823"/>
                  </a:cubicBezTo>
                  <a:lnTo>
                    <a:pt x="11948" y="5823"/>
                  </a:lnTo>
                  <a:cubicBezTo>
                    <a:pt x="11918" y="5869"/>
                    <a:pt x="11887" y="5914"/>
                    <a:pt x="11855" y="5958"/>
                  </a:cubicBezTo>
                  <a:cubicBezTo>
                    <a:pt x="10946" y="7059"/>
                    <a:pt x="9588" y="7712"/>
                    <a:pt x="8166" y="7712"/>
                  </a:cubicBezTo>
                  <a:cubicBezTo>
                    <a:pt x="8018" y="7712"/>
                    <a:pt x="7869" y="7705"/>
                    <a:pt x="7721" y="7691"/>
                  </a:cubicBezTo>
                  <a:cubicBezTo>
                    <a:pt x="6887" y="7560"/>
                    <a:pt x="6088" y="7253"/>
                    <a:pt x="5391" y="6789"/>
                  </a:cubicBezTo>
                  <a:lnTo>
                    <a:pt x="5391" y="6789"/>
                  </a:lnTo>
                  <a:cubicBezTo>
                    <a:pt x="5672" y="6516"/>
                    <a:pt x="5925" y="6208"/>
                    <a:pt x="6140" y="5867"/>
                  </a:cubicBezTo>
                  <a:cubicBezTo>
                    <a:pt x="6444" y="5380"/>
                    <a:pt x="6657" y="4864"/>
                    <a:pt x="6778" y="4286"/>
                  </a:cubicBezTo>
                  <a:cubicBezTo>
                    <a:pt x="6930" y="3678"/>
                    <a:pt x="6930" y="3070"/>
                    <a:pt x="6778" y="2463"/>
                  </a:cubicBezTo>
                  <a:cubicBezTo>
                    <a:pt x="6627" y="1794"/>
                    <a:pt x="6201" y="1216"/>
                    <a:pt x="5593" y="882"/>
                  </a:cubicBezTo>
                  <a:cubicBezTo>
                    <a:pt x="5368" y="769"/>
                    <a:pt x="5109" y="707"/>
                    <a:pt x="4841" y="707"/>
                  </a:cubicBezTo>
                  <a:cubicBezTo>
                    <a:pt x="4748" y="707"/>
                    <a:pt x="4654" y="714"/>
                    <a:pt x="4560" y="730"/>
                  </a:cubicBezTo>
                  <a:cubicBezTo>
                    <a:pt x="4195" y="791"/>
                    <a:pt x="3860" y="943"/>
                    <a:pt x="3587" y="1216"/>
                  </a:cubicBezTo>
                  <a:cubicBezTo>
                    <a:pt x="3313" y="1459"/>
                    <a:pt x="3101" y="1763"/>
                    <a:pt x="2979" y="2128"/>
                  </a:cubicBezTo>
                  <a:cubicBezTo>
                    <a:pt x="2857" y="2493"/>
                    <a:pt x="2797" y="2888"/>
                    <a:pt x="2857" y="3253"/>
                  </a:cubicBezTo>
                  <a:cubicBezTo>
                    <a:pt x="2918" y="4043"/>
                    <a:pt x="3222" y="4773"/>
                    <a:pt x="3678" y="5411"/>
                  </a:cubicBezTo>
                  <a:cubicBezTo>
                    <a:pt x="4074" y="5972"/>
                    <a:pt x="4560" y="6459"/>
                    <a:pt x="5113" y="6850"/>
                  </a:cubicBezTo>
                  <a:lnTo>
                    <a:pt x="5113" y="6850"/>
                  </a:lnTo>
                  <a:cubicBezTo>
                    <a:pt x="4755" y="7172"/>
                    <a:pt x="4354" y="7444"/>
                    <a:pt x="3921" y="7660"/>
                  </a:cubicBezTo>
                  <a:cubicBezTo>
                    <a:pt x="3309" y="7911"/>
                    <a:pt x="2646" y="8059"/>
                    <a:pt x="1979" y="8059"/>
                  </a:cubicBezTo>
                  <a:cubicBezTo>
                    <a:pt x="1917" y="8059"/>
                    <a:pt x="1855" y="8058"/>
                    <a:pt x="1794" y="8055"/>
                  </a:cubicBezTo>
                  <a:cubicBezTo>
                    <a:pt x="1338" y="8055"/>
                    <a:pt x="882" y="7995"/>
                    <a:pt x="456" y="7873"/>
                  </a:cubicBezTo>
                  <a:cubicBezTo>
                    <a:pt x="154" y="7782"/>
                    <a:pt x="2" y="7722"/>
                    <a:pt x="0" y="7721"/>
                  </a:cubicBezTo>
                  <a:lnTo>
                    <a:pt x="0" y="7721"/>
                  </a:lnTo>
                  <a:cubicBezTo>
                    <a:pt x="152" y="7782"/>
                    <a:pt x="274" y="7843"/>
                    <a:pt x="456" y="7903"/>
                  </a:cubicBezTo>
                  <a:cubicBezTo>
                    <a:pt x="882" y="8055"/>
                    <a:pt x="1338" y="8146"/>
                    <a:pt x="1794" y="8146"/>
                  </a:cubicBezTo>
                  <a:cubicBezTo>
                    <a:pt x="1877" y="8151"/>
                    <a:pt x="1960" y="8153"/>
                    <a:pt x="2043" y="8153"/>
                  </a:cubicBezTo>
                  <a:cubicBezTo>
                    <a:pt x="3237" y="8153"/>
                    <a:pt x="4363" y="7708"/>
                    <a:pt x="5235" y="6934"/>
                  </a:cubicBezTo>
                  <a:lnTo>
                    <a:pt x="5235" y="6934"/>
                  </a:lnTo>
                  <a:cubicBezTo>
                    <a:pt x="5971" y="7428"/>
                    <a:pt x="6818" y="7756"/>
                    <a:pt x="7721" y="7873"/>
                  </a:cubicBezTo>
                  <a:cubicBezTo>
                    <a:pt x="7893" y="7892"/>
                    <a:pt x="8066" y="7902"/>
                    <a:pt x="8237" y="7902"/>
                  </a:cubicBezTo>
                  <a:cubicBezTo>
                    <a:pt x="9695" y="7902"/>
                    <a:pt x="11082" y="7219"/>
                    <a:pt x="12007" y="6049"/>
                  </a:cubicBezTo>
                  <a:cubicBezTo>
                    <a:pt x="12046" y="5999"/>
                    <a:pt x="12085" y="5949"/>
                    <a:pt x="12122" y="5897"/>
                  </a:cubicBezTo>
                  <a:lnTo>
                    <a:pt x="12122" y="5897"/>
                  </a:lnTo>
                  <a:cubicBezTo>
                    <a:pt x="12628" y="6103"/>
                    <a:pt x="13162" y="6236"/>
                    <a:pt x="13709" y="6292"/>
                  </a:cubicBezTo>
                  <a:cubicBezTo>
                    <a:pt x="13982" y="6323"/>
                    <a:pt x="14225" y="6353"/>
                    <a:pt x="14499" y="6353"/>
                  </a:cubicBezTo>
                  <a:lnTo>
                    <a:pt x="15077" y="6292"/>
                  </a:lnTo>
                  <a:lnTo>
                    <a:pt x="15441" y="6201"/>
                  </a:lnTo>
                  <a:cubicBezTo>
                    <a:pt x="15472" y="6201"/>
                    <a:pt x="15532" y="6201"/>
                    <a:pt x="15563" y="6171"/>
                  </a:cubicBezTo>
                  <a:lnTo>
                    <a:pt x="15563" y="6171"/>
                  </a:lnTo>
                  <a:cubicBezTo>
                    <a:pt x="15158" y="6252"/>
                    <a:pt x="14739" y="6292"/>
                    <a:pt x="14324" y="6292"/>
                  </a:cubicBezTo>
                  <a:cubicBezTo>
                    <a:pt x="14117" y="6292"/>
                    <a:pt x="13911" y="6282"/>
                    <a:pt x="13709" y="6262"/>
                  </a:cubicBezTo>
                  <a:cubicBezTo>
                    <a:pt x="13188" y="6171"/>
                    <a:pt x="12667" y="6030"/>
                    <a:pt x="12171" y="5826"/>
                  </a:cubicBezTo>
                  <a:lnTo>
                    <a:pt x="12171" y="5826"/>
                  </a:lnTo>
                  <a:cubicBezTo>
                    <a:pt x="12555" y="5260"/>
                    <a:pt x="12770" y="4591"/>
                    <a:pt x="12797" y="3921"/>
                  </a:cubicBezTo>
                  <a:cubicBezTo>
                    <a:pt x="12858" y="3162"/>
                    <a:pt x="12706" y="2432"/>
                    <a:pt x="12371" y="1763"/>
                  </a:cubicBezTo>
                  <a:cubicBezTo>
                    <a:pt x="12067" y="1125"/>
                    <a:pt x="11551" y="578"/>
                    <a:pt x="10943" y="244"/>
                  </a:cubicBezTo>
                  <a:cubicBezTo>
                    <a:pt x="10608" y="92"/>
                    <a:pt x="10274" y="0"/>
                    <a:pt x="994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7"/>
            <p:cNvSpPr/>
            <p:nvPr/>
          </p:nvSpPr>
          <p:spPr>
            <a:xfrm>
              <a:off x="2188750" y="1993425"/>
              <a:ext cx="401250" cy="464525"/>
            </a:xfrm>
            <a:custGeom>
              <a:avLst/>
              <a:gdLst/>
              <a:ahLst/>
              <a:cxnLst/>
              <a:rect l="l" t="t" r="r" b="b"/>
              <a:pathLst>
                <a:path w="16050" h="18581" extrusionOk="0">
                  <a:moveTo>
                    <a:pt x="11347" y="0"/>
                  </a:moveTo>
                  <a:cubicBezTo>
                    <a:pt x="9944" y="0"/>
                    <a:pt x="8531" y="650"/>
                    <a:pt x="7630" y="2009"/>
                  </a:cubicBezTo>
                  <a:cubicBezTo>
                    <a:pt x="7053" y="2890"/>
                    <a:pt x="6809" y="3893"/>
                    <a:pt x="6445" y="4896"/>
                  </a:cubicBezTo>
                  <a:cubicBezTo>
                    <a:pt x="6080" y="5930"/>
                    <a:pt x="5533" y="6903"/>
                    <a:pt x="4621" y="7389"/>
                  </a:cubicBezTo>
                  <a:cubicBezTo>
                    <a:pt x="3527" y="7966"/>
                    <a:pt x="2128" y="7784"/>
                    <a:pt x="1156" y="8544"/>
                  </a:cubicBezTo>
                  <a:cubicBezTo>
                    <a:pt x="62" y="9334"/>
                    <a:pt x="1" y="11158"/>
                    <a:pt x="943" y="12161"/>
                  </a:cubicBezTo>
                  <a:cubicBezTo>
                    <a:pt x="1565" y="12823"/>
                    <a:pt x="2452" y="13154"/>
                    <a:pt x="3358" y="13154"/>
                  </a:cubicBezTo>
                  <a:cubicBezTo>
                    <a:pt x="3826" y="13154"/>
                    <a:pt x="4298" y="13066"/>
                    <a:pt x="4743" y="12890"/>
                  </a:cubicBezTo>
                  <a:lnTo>
                    <a:pt x="4743" y="12890"/>
                  </a:lnTo>
                  <a:cubicBezTo>
                    <a:pt x="4439" y="13681"/>
                    <a:pt x="4256" y="14532"/>
                    <a:pt x="4226" y="15383"/>
                  </a:cubicBezTo>
                  <a:cubicBezTo>
                    <a:pt x="4195" y="16264"/>
                    <a:pt x="4591" y="17085"/>
                    <a:pt x="5320" y="17602"/>
                  </a:cubicBezTo>
                  <a:cubicBezTo>
                    <a:pt x="5686" y="17792"/>
                    <a:pt x="6095" y="17891"/>
                    <a:pt x="6505" y="17891"/>
                  </a:cubicBezTo>
                  <a:cubicBezTo>
                    <a:pt x="6946" y="17891"/>
                    <a:pt x="7389" y="17777"/>
                    <a:pt x="7782" y="17541"/>
                  </a:cubicBezTo>
                  <a:cubicBezTo>
                    <a:pt x="8542" y="17115"/>
                    <a:pt x="9180" y="16508"/>
                    <a:pt x="9667" y="15778"/>
                  </a:cubicBezTo>
                  <a:cubicBezTo>
                    <a:pt x="9788" y="16386"/>
                    <a:pt x="10001" y="16963"/>
                    <a:pt x="10305" y="17511"/>
                  </a:cubicBezTo>
                  <a:cubicBezTo>
                    <a:pt x="10609" y="18058"/>
                    <a:pt x="11126" y="18453"/>
                    <a:pt x="11734" y="18574"/>
                  </a:cubicBezTo>
                  <a:cubicBezTo>
                    <a:pt x="11789" y="18579"/>
                    <a:pt x="11843" y="18581"/>
                    <a:pt x="11898" y="18581"/>
                  </a:cubicBezTo>
                  <a:cubicBezTo>
                    <a:pt x="12601" y="18581"/>
                    <a:pt x="13282" y="18224"/>
                    <a:pt x="13648" y="17632"/>
                  </a:cubicBezTo>
                  <a:cubicBezTo>
                    <a:pt x="14044" y="16994"/>
                    <a:pt x="14287" y="16264"/>
                    <a:pt x="14348" y="15504"/>
                  </a:cubicBezTo>
                  <a:cubicBezTo>
                    <a:pt x="14560" y="13650"/>
                    <a:pt x="14439" y="11766"/>
                    <a:pt x="13983" y="9942"/>
                  </a:cubicBezTo>
                  <a:cubicBezTo>
                    <a:pt x="13709" y="8787"/>
                    <a:pt x="13314" y="7602"/>
                    <a:pt x="13527" y="6416"/>
                  </a:cubicBezTo>
                  <a:cubicBezTo>
                    <a:pt x="13738" y="5412"/>
                    <a:pt x="14638" y="4431"/>
                    <a:pt x="15609" y="4431"/>
                  </a:cubicBezTo>
                  <a:cubicBezTo>
                    <a:pt x="15755" y="4431"/>
                    <a:pt x="15903" y="4454"/>
                    <a:pt x="16050" y="4501"/>
                  </a:cubicBezTo>
                  <a:lnTo>
                    <a:pt x="15563" y="2982"/>
                  </a:lnTo>
                  <a:cubicBezTo>
                    <a:pt x="14869" y="1033"/>
                    <a:pt x="13116" y="0"/>
                    <a:pt x="113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2203200" y="2037200"/>
              <a:ext cx="377675" cy="240600"/>
            </a:xfrm>
            <a:custGeom>
              <a:avLst/>
              <a:gdLst/>
              <a:ahLst/>
              <a:cxnLst/>
              <a:rect l="l" t="t" r="r" b="b"/>
              <a:pathLst>
                <a:path w="15107" h="9624" extrusionOk="0">
                  <a:moveTo>
                    <a:pt x="11640" y="1"/>
                  </a:moveTo>
                  <a:cubicBezTo>
                    <a:pt x="10847" y="1"/>
                    <a:pt x="10053" y="245"/>
                    <a:pt x="9393" y="714"/>
                  </a:cubicBezTo>
                  <a:cubicBezTo>
                    <a:pt x="8845" y="1109"/>
                    <a:pt x="8390" y="1656"/>
                    <a:pt x="8146" y="2294"/>
                  </a:cubicBezTo>
                  <a:cubicBezTo>
                    <a:pt x="7873" y="2933"/>
                    <a:pt x="7690" y="3632"/>
                    <a:pt x="7569" y="4331"/>
                  </a:cubicBezTo>
                  <a:cubicBezTo>
                    <a:pt x="7447" y="5000"/>
                    <a:pt x="7234" y="5668"/>
                    <a:pt x="6931" y="6276"/>
                  </a:cubicBezTo>
                  <a:cubicBezTo>
                    <a:pt x="6140" y="7826"/>
                    <a:pt x="4681" y="8951"/>
                    <a:pt x="2979" y="9316"/>
                  </a:cubicBezTo>
                  <a:cubicBezTo>
                    <a:pt x="2572" y="9404"/>
                    <a:pt x="2144" y="9452"/>
                    <a:pt x="1713" y="9452"/>
                  </a:cubicBezTo>
                  <a:cubicBezTo>
                    <a:pt x="1405" y="9452"/>
                    <a:pt x="1095" y="9427"/>
                    <a:pt x="791" y="9377"/>
                  </a:cubicBezTo>
                  <a:cubicBezTo>
                    <a:pt x="343" y="9298"/>
                    <a:pt x="78" y="9219"/>
                    <a:pt x="15" y="9219"/>
                  </a:cubicBezTo>
                  <a:cubicBezTo>
                    <a:pt x="5" y="9219"/>
                    <a:pt x="0" y="9220"/>
                    <a:pt x="0" y="9225"/>
                  </a:cubicBezTo>
                  <a:cubicBezTo>
                    <a:pt x="61" y="9255"/>
                    <a:pt x="122" y="9285"/>
                    <a:pt x="183" y="9316"/>
                  </a:cubicBezTo>
                  <a:cubicBezTo>
                    <a:pt x="365" y="9377"/>
                    <a:pt x="578" y="9437"/>
                    <a:pt x="791" y="9498"/>
                  </a:cubicBezTo>
                  <a:cubicBezTo>
                    <a:pt x="1186" y="9582"/>
                    <a:pt x="1587" y="9624"/>
                    <a:pt x="1987" y="9624"/>
                  </a:cubicBezTo>
                  <a:cubicBezTo>
                    <a:pt x="3460" y="9624"/>
                    <a:pt x="4912" y="9061"/>
                    <a:pt x="5988" y="8009"/>
                  </a:cubicBezTo>
                  <a:cubicBezTo>
                    <a:pt x="6475" y="7553"/>
                    <a:pt x="6900" y="7006"/>
                    <a:pt x="7204" y="6398"/>
                  </a:cubicBezTo>
                  <a:cubicBezTo>
                    <a:pt x="7508" y="5759"/>
                    <a:pt x="7721" y="5091"/>
                    <a:pt x="7873" y="4392"/>
                  </a:cubicBezTo>
                  <a:cubicBezTo>
                    <a:pt x="7994" y="3693"/>
                    <a:pt x="8177" y="3024"/>
                    <a:pt x="8420" y="2386"/>
                  </a:cubicBezTo>
                  <a:cubicBezTo>
                    <a:pt x="8663" y="1808"/>
                    <a:pt x="9058" y="1291"/>
                    <a:pt x="9545" y="927"/>
                  </a:cubicBezTo>
                  <a:cubicBezTo>
                    <a:pt x="10174" y="471"/>
                    <a:pt x="10926" y="232"/>
                    <a:pt x="11682" y="232"/>
                  </a:cubicBezTo>
                  <a:cubicBezTo>
                    <a:pt x="11985" y="232"/>
                    <a:pt x="12288" y="271"/>
                    <a:pt x="12584" y="349"/>
                  </a:cubicBezTo>
                  <a:cubicBezTo>
                    <a:pt x="13314" y="531"/>
                    <a:pt x="13952" y="866"/>
                    <a:pt x="14499" y="1382"/>
                  </a:cubicBezTo>
                  <a:cubicBezTo>
                    <a:pt x="14843" y="1698"/>
                    <a:pt x="15025" y="1932"/>
                    <a:pt x="15070" y="1932"/>
                  </a:cubicBezTo>
                  <a:cubicBezTo>
                    <a:pt x="15073" y="1932"/>
                    <a:pt x="15075" y="1931"/>
                    <a:pt x="15077" y="1930"/>
                  </a:cubicBezTo>
                  <a:cubicBezTo>
                    <a:pt x="15107" y="1930"/>
                    <a:pt x="15046" y="1869"/>
                    <a:pt x="14955" y="1747"/>
                  </a:cubicBezTo>
                  <a:cubicBezTo>
                    <a:pt x="14864" y="1595"/>
                    <a:pt x="14742" y="1413"/>
                    <a:pt x="14590" y="1291"/>
                  </a:cubicBezTo>
                  <a:cubicBezTo>
                    <a:pt x="14043" y="744"/>
                    <a:pt x="13405" y="349"/>
                    <a:pt x="12645" y="136"/>
                  </a:cubicBezTo>
                  <a:cubicBezTo>
                    <a:pt x="12317" y="45"/>
                    <a:pt x="11979" y="1"/>
                    <a:pt x="1164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2441050" y="2091500"/>
              <a:ext cx="139075" cy="351850"/>
            </a:xfrm>
            <a:custGeom>
              <a:avLst/>
              <a:gdLst/>
              <a:ahLst/>
              <a:cxnLst/>
              <a:rect l="l" t="t" r="r" b="b"/>
              <a:pathLst>
                <a:path w="5563" h="14074" extrusionOk="0">
                  <a:moveTo>
                    <a:pt x="4863" y="1"/>
                  </a:moveTo>
                  <a:cubicBezTo>
                    <a:pt x="4225" y="31"/>
                    <a:pt x="3587" y="153"/>
                    <a:pt x="3009" y="426"/>
                  </a:cubicBezTo>
                  <a:cubicBezTo>
                    <a:pt x="2097" y="821"/>
                    <a:pt x="1368" y="1490"/>
                    <a:pt x="851" y="2311"/>
                  </a:cubicBezTo>
                  <a:cubicBezTo>
                    <a:pt x="243" y="3344"/>
                    <a:pt x="0" y="4530"/>
                    <a:pt x="183" y="5715"/>
                  </a:cubicBezTo>
                  <a:cubicBezTo>
                    <a:pt x="334" y="6961"/>
                    <a:pt x="821" y="8056"/>
                    <a:pt x="1094" y="9059"/>
                  </a:cubicBezTo>
                  <a:cubicBezTo>
                    <a:pt x="1398" y="9940"/>
                    <a:pt x="1550" y="10852"/>
                    <a:pt x="1490" y="11794"/>
                  </a:cubicBezTo>
                  <a:cubicBezTo>
                    <a:pt x="1459" y="12402"/>
                    <a:pt x="1277" y="13010"/>
                    <a:pt x="942" y="13527"/>
                  </a:cubicBezTo>
                  <a:cubicBezTo>
                    <a:pt x="669" y="13892"/>
                    <a:pt x="486" y="14044"/>
                    <a:pt x="486" y="14074"/>
                  </a:cubicBezTo>
                  <a:cubicBezTo>
                    <a:pt x="486" y="14074"/>
                    <a:pt x="547" y="14044"/>
                    <a:pt x="638" y="13983"/>
                  </a:cubicBezTo>
                  <a:cubicBezTo>
                    <a:pt x="790" y="13861"/>
                    <a:pt x="912" y="13740"/>
                    <a:pt x="1034" y="13588"/>
                  </a:cubicBezTo>
                  <a:cubicBezTo>
                    <a:pt x="1429" y="13071"/>
                    <a:pt x="1642" y="12433"/>
                    <a:pt x="1702" y="11794"/>
                  </a:cubicBezTo>
                  <a:cubicBezTo>
                    <a:pt x="1793" y="10852"/>
                    <a:pt x="1672" y="9879"/>
                    <a:pt x="1398" y="8967"/>
                  </a:cubicBezTo>
                  <a:cubicBezTo>
                    <a:pt x="1094" y="7934"/>
                    <a:pt x="638" y="6870"/>
                    <a:pt x="486" y="5685"/>
                  </a:cubicBezTo>
                  <a:cubicBezTo>
                    <a:pt x="304" y="4560"/>
                    <a:pt x="517" y="3435"/>
                    <a:pt x="1094" y="2463"/>
                  </a:cubicBezTo>
                  <a:cubicBezTo>
                    <a:pt x="1581" y="1673"/>
                    <a:pt x="2249" y="1034"/>
                    <a:pt x="3101" y="639"/>
                  </a:cubicBezTo>
                  <a:cubicBezTo>
                    <a:pt x="3648" y="366"/>
                    <a:pt x="4256" y="183"/>
                    <a:pt x="4863" y="122"/>
                  </a:cubicBezTo>
                  <a:cubicBezTo>
                    <a:pt x="5107" y="122"/>
                    <a:pt x="5319" y="122"/>
                    <a:pt x="5563" y="92"/>
                  </a:cubicBezTo>
                  <a:cubicBezTo>
                    <a:pt x="5350" y="1"/>
                    <a:pt x="5107" y="1"/>
                    <a:pt x="486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7"/>
            <p:cNvSpPr/>
            <p:nvPr/>
          </p:nvSpPr>
          <p:spPr>
            <a:xfrm>
              <a:off x="2545150" y="1919900"/>
              <a:ext cx="617050" cy="600525"/>
            </a:xfrm>
            <a:custGeom>
              <a:avLst/>
              <a:gdLst/>
              <a:ahLst/>
              <a:cxnLst/>
              <a:rect l="l" t="t" r="r" b="b"/>
              <a:pathLst>
                <a:path w="24682" h="24021" extrusionOk="0">
                  <a:moveTo>
                    <a:pt x="11648" y="0"/>
                  </a:moveTo>
                  <a:cubicBezTo>
                    <a:pt x="10188" y="0"/>
                    <a:pt x="8732" y="165"/>
                    <a:pt x="7295" y="512"/>
                  </a:cubicBezTo>
                  <a:cubicBezTo>
                    <a:pt x="5532" y="907"/>
                    <a:pt x="3921" y="1819"/>
                    <a:pt x="2675" y="3126"/>
                  </a:cubicBezTo>
                  <a:cubicBezTo>
                    <a:pt x="487" y="5436"/>
                    <a:pt x="0" y="8901"/>
                    <a:pt x="183" y="12093"/>
                  </a:cubicBezTo>
                  <a:cubicBezTo>
                    <a:pt x="426" y="15831"/>
                    <a:pt x="1520" y="19509"/>
                    <a:pt x="3374" y="22792"/>
                  </a:cubicBezTo>
                  <a:cubicBezTo>
                    <a:pt x="3587" y="23248"/>
                    <a:pt x="3891" y="23613"/>
                    <a:pt x="4286" y="23886"/>
                  </a:cubicBezTo>
                  <a:cubicBezTo>
                    <a:pt x="4444" y="23976"/>
                    <a:pt x="4622" y="24020"/>
                    <a:pt x="4799" y="24020"/>
                  </a:cubicBezTo>
                  <a:cubicBezTo>
                    <a:pt x="5101" y="24020"/>
                    <a:pt x="5402" y="23892"/>
                    <a:pt x="5593" y="23643"/>
                  </a:cubicBezTo>
                  <a:lnTo>
                    <a:pt x="21703" y="13734"/>
                  </a:lnTo>
                  <a:cubicBezTo>
                    <a:pt x="24682" y="6865"/>
                    <a:pt x="20609" y="2670"/>
                    <a:pt x="17934" y="1150"/>
                  </a:cubicBezTo>
                  <a:cubicBezTo>
                    <a:pt x="16353" y="239"/>
                    <a:pt x="14469" y="56"/>
                    <a:pt x="12645" y="26"/>
                  </a:cubicBezTo>
                  <a:cubicBezTo>
                    <a:pt x="12313" y="9"/>
                    <a:pt x="11980" y="0"/>
                    <a:pt x="116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2641650" y="2036650"/>
              <a:ext cx="454450" cy="804125"/>
            </a:xfrm>
            <a:custGeom>
              <a:avLst/>
              <a:gdLst/>
              <a:ahLst/>
              <a:cxnLst/>
              <a:rect l="l" t="t" r="r" b="b"/>
              <a:pathLst>
                <a:path w="18178" h="32165" extrusionOk="0">
                  <a:moveTo>
                    <a:pt x="11989" y="1"/>
                  </a:moveTo>
                  <a:cubicBezTo>
                    <a:pt x="11774" y="1"/>
                    <a:pt x="11557" y="13"/>
                    <a:pt x="11338" y="37"/>
                  </a:cubicBezTo>
                  <a:lnTo>
                    <a:pt x="1764" y="1040"/>
                  </a:lnTo>
                  <a:cubicBezTo>
                    <a:pt x="761" y="1161"/>
                    <a:pt x="1" y="2012"/>
                    <a:pt x="31" y="3015"/>
                  </a:cubicBezTo>
                  <a:lnTo>
                    <a:pt x="1308" y="26754"/>
                  </a:lnTo>
                  <a:cubicBezTo>
                    <a:pt x="1460" y="29764"/>
                    <a:pt x="3952" y="32165"/>
                    <a:pt x="6992" y="32165"/>
                  </a:cubicBezTo>
                  <a:cubicBezTo>
                    <a:pt x="10244" y="32165"/>
                    <a:pt x="12828" y="29490"/>
                    <a:pt x="12736" y="26268"/>
                  </a:cubicBezTo>
                  <a:lnTo>
                    <a:pt x="12615" y="22651"/>
                  </a:lnTo>
                  <a:cubicBezTo>
                    <a:pt x="12615" y="22651"/>
                    <a:pt x="16870" y="21952"/>
                    <a:pt x="17752" y="16420"/>
                  </a:cubicBezTo>
                  <a:cubicBezTo>
                    <a:pt x="18177" y="13654"/>
                    <a:pt x="18056" y="9155"/>
                    <a:pt x="17812" y="5477"/>
                  </a:cubicBezTo>
                  <a:cubicBezTo>
                    <a:pt x="17614" y="2355"/>
                    <a:pt x="15029" y="1"/>
                    <a:pt x="11989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3027675" y="2235700"/>
              <a:ext cx="34975" cy="33700"/>
            </a:xfrm>
            <a:custGeom>
              <a:avLst/>
              <a:gdLst/>
              <a:ahLst/>
              <a:cxnLst/>
              <a:rect l="l" t="t" r="r" b="b"/>
              <a:pathLst>
                <a:path w="1399" h="1348" extrusionOk="0">
                  <a:moveTo>
                    <a:pt x="770" y="0"/>
                  </a:moveTo>
                  <a:cubicBezTo>
                    <a:pt x="737" y="0"/>
                    <a:pt x="703" y="3"/>
                    <a:pt x="669" y="8"/>
                  </a:cubicBezTo>
                  <a:cubicBezTo>
                    <a:pt x="305" y="8"/>
                    <a:pt x="1" y="312"/>
                    <a:pt x="1" y="707"/>
                  </a:cubicBezTo>
                  <a:cubicBezTo>
                    <a:pt x="1" y="1082"/>
                    <a:pt x="302" y="1348"/>
                    <a:pt x="670" y="1348"/>
                  </a:cubicBezTo>
                  <a:cubicBezTo>
                    <a:pt x="690" y="1348"/>
                    <a:pt x="710" y="1347"/>
                    <a:pt x="730" y="1345"/>
                  </a:cubicBezTo>
                  <a:cubicBezTo>
                    <a:pt x="1125" y="1345"/>
                    <a:pt x="1399" y="1011"/>
                    <a:pt x="1399" y="646"/>
                  </a:cubicBezTo>
                  <a:cubicBezTo>
                    <a:pt x="1399" y="285"/>
                    <a:pt x="1120" y="0"/>
                    <a:pt x="7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2990450" y="2213100"/>
              <a:ext cx="72975" cy="18600"/>
            </a:xfrm>
            <a:custGeom>
              <a:avLst/>
              <a:gdLst/>
              <a:ahLst/>
              <a:cxnLst/>
              <a:rect l="l" t="t" r="r" b="b"/>
              <a:pathLst>
                <a:path w="2919" h="744" extrusionOk="0">
                  <a:moveTo>
                    <a:pt x="1520" y="0"/>
                  </a:moveTo>
                  <a:cubicBezTo>
                    <a:pt x="1125" y="0"/>
                    <a:pt x="699" y="122"/>
                    <a:pt x="365" y="334"/>
                  </a:cubicBezTo>
                  <a:cubicBezTo>
                    <a:pt x="122" y="517"/>
                    <a:pt x="0" y="638"/>
                    <a:pt x="91" y="730"/>
                  </a:cubicBezTo>
                  <a:cubicBezTo>
                    <a:pt x="98" y="739"/>
                    <a:pt x="110" y="743"/>
                    <a:pt x="127" y="743"/>
                  </a:cubicBezTo>
                  <a:cubicBezTo>
                    <a:pt x="274" y="743"/>
                    <a:pt x="808" y="426"/>
                    <a:pt x="1490" y="426"/>
                  </a:cubicBezTo>
                  <a:cubicBezTo>
                    <a:pt x="2171" y="426"/>
                    <a:pt x="2681" y="743"/>
                    <a:pt x="2845" y="743"/>
                  </a:cubicBezTo>
                  <a:cubicBezTo>
                    <a:pt x="2864" y="743"/>
                    <a:pt x="2878" y="739"/>
                    <a:pt x="2888" y="730"/>
                  </a:cubicBezTo>
                  <a:cubicBezTo>
                    <a:pt x="2918" y="699"/>
                    <a:pt x="2857" y="547"/>
                    <a:pt x="2614" y="365"/>
                  </a:cubicBezTo>
                  <a:cubicBezTo>
                    <a:pt x="2310" y="122"/>
                    <a:pt x="1915" y="0"/>
                    <a:pt x="15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7"/>
            <p:cNvSpPr/>
            <p:nvPr/>
          </p:nvSpPr>
          <p:spPr>
            <a:xfrm>
              <a:off x="2836175" y="2240400"/>
              <a:ext cx="35750" cy="34325"/>
            </a:xfrm>
            <a:custGeom>
              <a:avLst/>
              <a:gdLst/>
              <a:ahLst/>
              <a:cxnLst/>
              <a:rect l="l" t="t" r="r" b="b"/>
              <a:pathLst>
                <a:path w="1430" h="1373" extrusionOk="0">
                  <a:moveTo>
                    <a:pt x="750" y="0"/>
                  </a:moveTo>
                  <a:cubicBezTo>
                    <a:pt x="734" y="0"/>
                    <a:pt x="717" y="1"/>
                    <a:pt x="700" y="2"/>
                  </a:cubicBezTo>
                  <a:cubicBezTo>
                    <a:pt x="305" y="2"/>
                    <a:pt x="1" y="337"/>
                    <a:pt x="1" y="732"/>
                  </a:cubicBezTo>
                  <a:cubicBezTo>
                    <a:pt x="30" y="1080"/>
                    <a:pt x="335" y="1372"/>
                    <a:pt x="680" y="1372"/>
                  </a:cubicBezTo>
                  <a:cubicBezTo>
                    <a:pt x="697" y="1372"/>
                    <a:pt x="714" y="1372"/>
                    <a:pt x="730" y="1370"/>
                  </a:cubicBezTo>
                  <a:cubicBezTo>
                    <a:pt x="1126" y="1340"/>
                    <a:pt x="1430" y="1036"/>
                    <a:pt x="1430" y="641"/>
                  </a:cubicBezTo>
                  <a:cubicBezTo>
                    <a:pt x="1401" y="293"/>
                    <a:pt x="1095" y="0"/>
                    <a:pt x="7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7"/>
            <p:cNvSpPr/>
            <p:nvPr/>
          </p:nvSpPr>
          <p:spPr>
            <a:xfrm>
              <a:off x="2802750" y="2216900"/>
              <a:ext cx="72975" cy="18600"/>
            </a:xfrm>
            <a:custGeom>
              <a:avLst/>
              <a:gdLst/>
              <a:ahLst/>
              <a:cxnLst/>
              <a:rect l="l" t="t" r="r" b="b"/>
              <a:pathLst>
                <a:path w="2919" h="744" extrusionOk="0">
                  <a:moveTo>
                    <a:pt x="1520" y="0"/>
                  </a:moveTo>
                  <a:cubicBezTo>
                    <a:pt x="1125" y="0"/>
                    <a:pt x="730" y="122"/>
                    <a:pt x="396" y="334"/>
                  </a:cubicBezTo>
                  <a:cubicBezTo>
                    <a:pt x="152" y="517"/>
                    <a:pt x="1" y="638"/>
                    <a:pt x="92" y="730"/>
                  </a:cubicBezTo>
                  <a:cubicBezTo>
                    <a:pt x="99" y="734"/>
                    <a:pt x="108" y="736"/>
                    <a:pt x="121" y="736"/>
                  </a:cubicBezTo>
                  <a:cubicBezTo>
                    <a:pt x="268" y="736"/>
                    <a:pt x="788" y="426"/>
                    <a:pt x="1490" y="426"/>
                  </a:cubicBezTo>
                  <a:cubicBezTo>
                    <a:pt x="2171" y="426"/>
                    <a:pt x="2681" y="743"/>
                    <a:pt x="2845" y="743"/>
                  </a:cubicBezTo>
                  <a:cubicBezTo>
                    <a:pt x="2864" y="743"/>
                    <a:pt x="2879" y="739"/>
                    <a:pt x="2888" y="730"/>
                  </a:cubicBezTo>
                  <a:cubicBezTo>
                    <a:pt x="2918" y="699"/>
                    <a:pt x="2858" y="517"/>
                    <a:pt x="2645" y="365"/>
                  </a:cubicBezTo>
                  <a:cubicBezTo>
                    <a:pt x="2311" y="122"/>
                    <a:pt x="1915" y="0"/>
                    <a:pt x="15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7"/>
            <p:cNvSpPr/>
            <p:nvPr/>
          </p:nvSpPr>
          <p:spPr>
            <a:xfrm>
              <a:off x="2933450" y="2217650"/>
              <a:ext cx="60050" cy="159975"/>
            </a:xfrm>
            <a:custGeom>
              <a:avLst/>
              <a:gdLst/>
              <a:ahLst/>
              <a:cxnLst/>
              <a:rect l="l" t="t" r="r" b="b"/>
              <a:pathLst>
                <a:path w="2402" h="6399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1" y="31"/>
                    <a:pt x="578" y="1763"/>
                    <a:pt x="1368" y="3891"/>
                  </a:cubicBezTo>
                  <a:lnTo>
                    <a:pt x="1946" y="5380"/>
                  </a:lnTo>
                  <a:cubicBezTo>
                    <a:pt x="2037" y="5532"/>
                    <a:pt x="2098" y="5745"/>
                    <a:pt x="2067" y="5958"/>
                  </a:cubicBezTo>
                  <a:cubicBezTo>
                    <a:pt x="2037" y="6080"/>
                    <a:pt x="1855" y="6110"/>
                    <a:pt x="1672" y="6140"/>
                  </a:cubicBezTo>
                  <a:cubicBezTo>
                    <a:pt x="1247" y="6140"/>
                    <a:pt x="821" y="6232"/>
                    <a:pt x="426" y="6353"/>
                  </a:cubicBezTo>
                  <a:cubicBezTo>
                    <a:pt x="639" y="6384"/>
                    <a:pt x="852" y="6399"/>
                    <a:pt x="1061" y="6399"/>
                  </a:cubicBezTo>
                  <a:cubicBezTo>
                    <a:pt x="1270" y="6399"/>
                    <a:pt x="1475" y="6384"/>
                    <a:pt x="1672" y="6353"/>
                  </a:cubicBezTo>
                  <a:cubicBezTo>
                    <a:pt x="1794" y="6353"/>
                    <a:pt x="1915" y="6323"/>
                    <a:pt x="2007" y="6292"/>
                  </a:cubicBezTo>
                  <a:cubicBezTo>
                    <a:pt x="2159" y="6262"/>
                    <a:pt x="2280" y="6171"/>
                    <a:pt x="2341" y="6019"/>
                  </a:cubicBezTo>
                  <a:cubicBezTo>
                    <a:pt x="2402" y="5776"/>
                    <a:pt x="2341" y="5502"/>
                    <a:pt x="2250" y="5259"/>
                  </a:cubicBezTo>
                  <a:cubicBezTo>
                    <a:pt x="2067" y="4773"/>
                    <a:pt x="1885" y="4286"/>
                    <a:pt x="1672" y="3769"/>
                  </a:cubicBezTo>
                  <a:cubicBezTo>
                    <a:pt x="889" y="1691"/>
                    <a:pt x="195" y="0"/>
                    <a:pt x="9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7"/>
            <p:cNvSpPr/>
            <p:nvPr/>
          </p:nvSpPr>
          <p:spPr>
            <a:xfrm>
              <a:off x="2772350" y="2552750"/>
              <a:ext cx="184675" cy="83300"/>
            </a:xfrm>
            <a:custGeom>
              <a:avLst/>
              <a:gdLst/>
              <a:ahLst/>
              <a:cxnLst/>
              <a:rect l="l" t="t" r="r" b="b"/>
              <a:pathLst>
                <a:path w="7387" h="3332" extrusionOk="0">
                  <a:moveTo>
                    <a:pt x="1" y="1"/>
                  </a:moveTo>
                  <a:cubicBezTo>
                    <a:pt x="1" y="1"/>
                    <a:pt x="1573" y="3332"/>
                    <a:pt x="6314" y="3332"/>
                  </a:cubicBezTo>
                  <a:cubicBezTo>
                    <a:pt x="6637" y="3332"/>
                    <a:pt x="6974" y="3317"/>
                    <a:pt x="7326" y="3284"/>
                  </a:cubicBezTo>
                  <a:lnTo>
                    <a:pt x="7387" y="1977"/>
                  </a:lnTo>
                  <a:lnTo>
                    <a:pt x="7387" y="1977"/>
                  </a:lnTo>
                  <a:cubicBezTo>
                    <a:pt x="7331" y="1977"/>
                    <a:pt x="7274" y="1978"/>
                    <a:pt x="7218" y="1978"/>
                  </a:cubicBezTo>
                  <a:cubicBezTo>
                    <a:pt x="4691" y="1978"/>
                    <a:pt x="2171" y="1309"/>
                    <a:pt x="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7"/>
            <p:cNvSpPr/>
            <p:nvPr/>
          </p:nvSpPr>
          <p:spPr>
            <a:xfrm>
              <a:off x="2877225" y="2409625"/>
              <a:ext cx="60800" cy="42225"/>
            </a:xfrm>
            <a:custGeom>
              <a:avLst/>
              <a:gdLst/>
              <a:ahLst/>
              <a:cxnLst/>
              <a:rect l="l" t="t" r="r" b="b"/>
              <a:pathLst>
                <a:path w="2432" h="1689" extrusionOk="0">
                  <a:moveTo>
                    <a:pt x="1277" y="0"/>
                  </a:moveTo>
                  <a:cubicBezTo>
                    <a:pt x="1217" y="0"/>
                    <a:pt x="1156" y="4"/>
                    <a:pt x="1095" y="12"/>
                  </a:cubicBezTo>
                  <a:cubicBezTo>
                    <a:pt x="760" y="42"/>
                    <a:pt x="456" y="194"/>
                    <a:pt x="243" y="467"/>
                  </a:cubicBezTo>
                  <a:cubicBezTo>
                    <a:pt x="31" y="741"/>
                    <a:pt x="0" y="1106"/>
                    <a:pt x="183" y="1379"/>
                  </a:cubicBezTo>
                  <a:cubicBezTo>
                    <a:pt x="353" y="1572"/>
                    <a:pt x="599" y="1689"/>
                    <a:pt x="857" y="1689"/>
                  </a:cubicBezTo>
                  <a:cubicBezTo>
                    <a:pt x="966" y="1689"/>
                    <a:pt x="1077" y="1668"/>
                    <a:pt x="1186" y="1622"/>
                  </a:cubicBezTo>
                  <a:cubicBezTo>
                    <a:pt x="1550" y="1501"/>
                    <a:pt x="1885" y="1319"/>
                    <a:pt x="2158" y="1045"/>
                  </a:cubicBezTo>
                  <a:cubicBezTo>
                    <a:pt x="2250" y="984"/>
                    <a:pt x="2310" y="923"/>
                    <a:pt x="2371" y="832"/>
                  </a:cubicBezTo>
                  <a:cubicBezTo>
                    <a:pt x="2432" y="741"/>
                    <a:pt x="2432" y="619"/>
                    <a:pt x="2371" y="528"/>
                  </a:cubicBezTo>
                  <a:lnTo>
                    <a:pt x="2341" y="528"/>
                  </a:lnTo>
                  <a:cubicBezTo>
                    <a:pt x="2075" y="183"/>
                    <a:pt x="1693" y="0"/>
                    <a:pt x="127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7"/>
            <p:cNvSpPr/>
            <p:nvPr/>
          </p:nvSpPr>
          <p:spPr>
            <a:xfrm>
              <a:off x="2884050" y="2389375"/>
              <a:ext cx="64625" cy="54750"/>
            </a:xfrm>
            <a:custGeom>
              <a:avLst/>
              <a:gdLst/>
              <a:ahLst/>
              <a:cxnLst/>
              <a:rect l="l" t="t" r="r" b="b"/>
              <a:pathLst>
                <a:path w="2585" h="2190" extrusionOk="0">
                  <a:moveTo>
                    <a:pt x="183" y="1"/>
                  </a:moveTo>
                  <a:cubicBezTo>
                    <a:pt x="92" y="1"/>
                    <a:pt x="1" y="214"/>
                    <a:pt x="62" y="548"/>
                  </a:cubicBezTo>
                  <a:cubicBezTo>
                    <a:pt x="92" y="1004"/>
                    <a:pt x="335" y="1429"/>
                    <a:pt x="700" y="1733"/>
                  </a:cubicBezTo>
                  <a:cubicBezTo>
                    <a:pt x="1065" y="2037"/>
                    <a:pt x="1551" y="2189"/>
                    <a:pt x="2037" y="2189"/>
                  </a:cubicBezTo>
                  <a:cubicBezTo>
                    <a:pt x="2402" y="2189"/>
                    <a:pt x="2584" y="2068"/>
                    <a:pt x="2584" y="2037"/>
                  </a:cubicBezTo>
                  <a:cubicBezTo>
                    <a:pt x="2584" y="1916"/>
                    <a:pt x="1703" y="1977"/>
                    <a:pt x="1004" y="1399"/>
                  </a:cubicBezTo>
                  <a:cubicBezTo>
                    <a:pt x="305" y="822"/>
                    <a:pt x="305" y="1"/>
                    <a:pt x="1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2795150" y="2187425"/>
              <a:ext cx="88925" cy="25800"/>
            </a:xfrm>
            <a:custGeom>
              <a:avLst/>
              <a:gdLst/>
              <a:ahLst/>
              <a:cxnLst/>
              <a:rect l="l" t="t" r="r" b="b"/>
              <a:pathLst>
                <a:path w="3557" h="1032" extrusionOk="0">
                  <a:moveTo>
                    <a:pt x="2086" y="1"/>
                  </a:moveTo>
                  <a:cubicBezTo>
                    <a:pt x="1969" y="1"/>
                    <a:pt x="1851" y="8"/>
                    <a:pt x="1733" y="24"/>
                  </a:cubicBezTo>
                  <a:cubicBezTo>
                    <a:pt x="1277" y="54"/>
                    <a:pt x="821" y="206"/>
                    <a:pt x="456" y="480"/>
                  </a:cubicBezTo>
                  <a:cubicBezTo>
                    <a:pt x="153" y="662"/>
                    <a:pt x="1" y="875"/>
                    <a:pt x="61" y="966"/>
                  </a:cubicBezTo>
                  <a:cubicBezTo>
                    <a:pt x="93" y="1013"/>
                    <a:pt x="164" y="1032"/>
                    <a:pt x="267" y="1032"/>
                  </a:cubicBezTo>
                  <a:cubicBezTo>
                    <a:pt x="567" y="1032"/>
                    <a:pt x="1139" y="874"/>
                    <a:pt x="1794" y="784"/>
                  </a:cubicBezTo>
                  <a:cubicBezTo>
                    <a:pt x="2706" y="693"/>
                    <a:pt x="3466" y="784"/>
                    <a:pt x="3526" y="571"/>
                  </a:cubicBezTo>
                  <a:cubicBezTo>
                    <a:pt x="3557" y="480"/>
                    <a:pt x="3405" y="328"/>
                    <a:pt x="3101" y="176"/>
                  </a:cubicBezTo>
                  <a:cubicBezTo>
                    <a:pt x="2763" y="63"/>
                    <a:pt x="2425" y="1"/>
                    <a:pt x="20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2989675" y="2156850"/>
              <a:ext cx="66900" cy="21475"/>
            </a:xfrm>
            <a:custGeom>
              <a:avLst/>
              <a:gdLst/>
              <a:ahLst/>
              <a:cxnLst/>
              <a:rect l="l" t="t" r="r" b="b"/>
              <a:pathLst>
                <a:path w="2676" h="859" extrusionOk="0">
                  <a:moveTo>
                    <a:pt x="1369" y="1"/>
                  </a:moveTo>
                  <a:cubicBezTo>
                    <a:pt x="1004" y="1"/>
                    <a:pt x="609" y="92"/>
                    <a:pt x="305" y="274"/>
                  </a:cubicBezTo>
                  <a:cubicBezTo>
                    <a:pt x="92" y="457"/>
                    <a:pt x="1" y="639"/>
                    <a:pt x="62" y="700"/>
                  </a:cubicBezTo>
                  <a:cubicBezTo>
                    <a:pt x="122" y="791"/>
                    <a:pt x="282" y="814"/>
                    <a:pt x="506" y="814"/>
                  </a:cubicBezTo>
                  <a:cubicBezTo>
                    <a:pt x="730" y="814"/>
                    <a:pt x="1019" y="791"/>
                    <a:pt x="1338" y="791"/>
                  </a:cubicBezTo>
                  <a:cubicBezTo>
                    <a:pt x="1764" y="791"/>
                    <a:pt x="2135" y="859"/>
                    <a:pt x="2381" y="859"/>
                  </a:cubicBezTo>
                  <a:cubicBezTo>
                    <a:pt x="2503" y="859"/>
                    <a:pt x="2595" y="842"/>
                    <a:pt x="2645" y="791"/>
                  </a:cubicBezTo>
                  <a:cubicBezTo>
                    <a:pt x="2676" y="700"/>
                    <a:pt x="2615" y="518"/>
                    <a:pt x="2402" y="335"/>
                  </a:cubicBezTo>
                  <a:cubicBezTo>
                    <a:pt x="2098" y="122"/>
                    <a:pt x="1733" y="1"/>
                    <a:pt x="13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2586175" y="1979900"/>
              <a:ext cx="527400" cy="469550"/>
            </a:xfrm>
            <a:custGeom>
              <a:avLst/>
              <a:gdLst/>
              <a:ahLst/>
              <a:cxnLst/>
              <a:rect l="l" t="t" r="r" b="b"/>
              <a:pathLst>
                <a:path w="21096" h="18782" extrusionOk="0">
                  <a:moveTo>
                    <a:pt x="10770" y="1"/>
                  </a:moveTo>
                  <a:cubicBezTo>
                    <a:pt x="9348" y="1"/>
                    <a:pt x="7910" y="169"/>
                    <a:pt x="6505" y="422"/>
                  </a:cubicBezTo>
                  <a:cubicBezTo>
                    <a:pt x="5290" y="635"/>
                    <a:pt x="4043" y="969"/>
                    <a:pt x="3071" y="1729"/>
                  </a:cubicBezTo>
                  <a:cubicBezTo>
                    <a:pt x="1703" y="2793"/>
                    <a:pt x="1125" y="4586"/>
                    <a:pt x="791" y="6288"/>
                  </a:cubicBezTo>
                  <a:cubicBezTo>
                    <a:pt x="1" y="10483"/>
                    <a:pt x="183" y="14951"/>
                    <a:pt x="2007" y="18781"/>
                  </a:cubicBezTo>
                  <a:cubicBezTo>
                    <a:pt x="3192" y="17656"/>
                    <a:pt x="4013" y="16197"/>
                    <a:pt x="4347" y="14556"/>
                  </a:cubicBezTo>
                  <a:cubicBezTo>
                    <a:pt x="4682" y="12976"/>
                    <a:pt x="4803" y="11334"/>
                    <a:pt x="4742" y="9693"/>
                  </a:cubicBezTo>
                  <a:cubicBezTo>
                    <a:pt x="4742" y="9115"/>
                    <a:pt x="4803" y="8447"/>
                    <a:pt x="5259" y="8082"/>
                  </a:cubicBezTo>
                  <a:cubicBezTo>
                    <a:pt x="5533" y="7930"/>
                    <a:pt x="5837" y="7839"/>
                    <a:pt x="6141" y="7808"/>
                  </a:cubicBezTo>
                  <a:cubicBezTo>
                    <a:pt x="9150" y="7322"/>
                    <a:pt x="14104" y="4799"/>
                    <a:pt x="16262" y="2641"/>
                  </a:cubicBezTo>
                  <a:cubicBezTo>
                    <a:pt x="17752" y="4890"/>
                    <a:pt x="19059" y="3006"/>
                    <a:pt x="20031" y="7717"/>
                  </a:cubicBezTo>
                  <a:lnTo>
                    <a:pt x="21095" y="6258"/>
                  </a:lnTo>
                  <a:cubicBezTo>
                    <a:pt x="20700" y="3219"/>
                    <a:pt x="18481" y="1881"/>
                    <a:pt x="15594" y="817"/>
                  </a:cubicBezTo>
                  <a:cubicBezTo>
                    <a:pt x="14057" y="229"/>
                    <a:pt x="12424" y="1"/>
                    <a:pt x="1077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2564900" y="2019225"/>
              <a:ext cx="414925" cy="104550"/>
            </a:xfrm>
            <a:custGeom>
              <a:avLst/>
              <a:gdLst/>
              <a:ahLst/>
              <a:cxnLst/>
              <a:rect l="l" t="t" r="r" b="b"/>
              <a:pathLst>
                <a:path w="16597" h="4182" extrusionOk="0">
                  <a:moveTo>
                    <a:pt x="16591" y="1"/>
                  </a:moveTo>
                  <a:cubicBezTo>
                    <a:pt x="16515" y="1"/>
                    <a:pt x="15846" y="734"/>
                    <a:pt x="14530" y="1524"/>
                  </a:cubicBezTo>
                  <a:lnTo>
                    <a:pt x="13983" y="1858"/>
                  </a:lnTo>
                  <a:lnTo>
                    <a:pt x="13375" y="2162"/>
                  </a:lnTo>
                  <a:cubicBezTo>
                    <a:pt x="12949" y="2405"/>
                    <a:pt x="12493" y="2557"/>
                    <a:pt x="12007" y="2770"/>
                  </a:cubicBezTo>
                  <a:cubicBezTo>
                    <a:pt x="10913" y="3165"/>
                    <a:pt x="9818" y="3439"/>
                    <a:pt x="8694" y="3652"/>
                  </a:cubicBezTo>
                  <a:cubicBezTo>
                    <a:pt x="7685" y="3811"/>
                    <a:pt x="6700" y="3901"/>
                    <a:pt x="5698" y="3901"/>
                  </a:cubicBezTo>
                  <a:cubicBezTo>
                    <a:pt x="5552" y="3901"/>
                    <a:pt x="5406" y="3899"/>
                    <a:pt x="5259" y="3895"/>
                  </a:cubicBezTo>
                  <a:cubicBezTo>
                    <a:pt x="4317" y="3864"/>
                    <a:pt x="3375" y="3773"/>
                    <a:pt x="2463" y="3591"/>
                  </a:cubicBezTo>
                  <a:cubicBezTo>
                    <a:pt x="1002" y="3276"/>
                    <a:pt x="135" y="2826"/>
                    <a:pt x="14" y="2826"/>
                  </a:cubicBezTo>
                  <a:cubicBezTo>
                    <a:pt x="7" y="2826"/>
                    <a:pt x="2" y="2827"/>
                    <a:pt x="1" y="2831"/>
                  </a:cubicBezTo>
                  <a:cubicBezTo>
                    <a:pt x="183" y="2983"/>
                    <a:pt x="396" y="3074"/>
                    <a:pt x="609" y="3165"/>
                  </a:cubicBezTo>
                  <a:cubicBezTo>
                    <a:pt x="852" y="3287"/>
                    <a:pt x="1095" y="3408"/>
                    <a:pt x="1368" y="3500"/>
                  </a:cubicBezTo>
                  <a:lnTo>
                    <a:pt x="1855" y="3652"/>
                  </a:lnTo>
                  <a:lnTo>
                    <a:pt x="2432" y="3804"/>
                  </a:lnTo>
                  <a:cubicBezTo>
                    <a:pt x="3344" y="4016"/>
                    <a:pt x="4286" y="4138"/>
                    <a:pt x="5259" y="4168"/>
                  </a:cubicBezTo>
                  <a:cubicBezTo>
                    <a:pt x="5477" y="4177"/>
                    <a:pt x="5695" y="4181"/>
                    <a:pt x="5913" y="4181"/>
                  </a:cubicBezTo>
                  <a:cubicBezTo>
                    <a:pt x="8009" y="4181"/>
                    <a:pt x="10116" y="3787"/>
                    <a:pt x="12098" y="3044"/>
                  </a:cubicBezTo>
                  <a:cubicBezTo>
                    <a:pt x="12584" y="2801"/>
                    <a:pt x="13071" y="2649"/>
                    <a:pt x="13496" y="2405"/>
                  </a:cubicBezTo>
                  <a:lnTo>
                    <a:pt x="14104" y="2071"/>
                  </a:lnTo>
                  <a:lnTo>
                    <a:pt x="14651" y="1737"/>
                  </a:lnTo>
                  <a:cubicBezTo>
                    <a:pt x="14955" y="1524"/>
                    <a:pt x="15229" y="1311"/>
                    <a:pt x="15533" y="1068"/>
                  </a:cubicBezTo>
                  <a:lnTo>
                    <a:pt x="15867" y="794"/>
                  </a:lnTo>
                  <a:lnTo>
                    <a:pt x="16141" y="521"/>
                  </a:lnTo>
                  <a:cubicBezTo>
                    <a:pt x="16323" y="369"/>
                    <a:pt x="16475" y="187"/>
                    <a:pt x="16597" y="4"/>
                  </a:cubicBezTo>
                  <a:cubicBezTo>
                    <a:pt x="16596" y="2"/>
                    <a:pt x="16594" y="1"/>
                    <a:pt x="1659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2603650" y="1997275"/>
              <a:ext cx="376950" cy="53275"/>
            </a:xfrm>
            <a:custGeom>
              <a:avLst/>
              <a:gdLst/>
              <a:ahLst/>
              <a:cxnLst/>
              <a:rect l="l" t="t" r="r" b="b"/>
              <a:pathLst>
                <a:path w="15078" h="2131" extrusionOk="0">
                  <a:moveTo>
                    <a:pt x="1" y="1"/>
                  </a:moveTo>
                  <a:cubicBezTo>
                    <a:pt x="153" y="153"/>
                    <a:pt x="305" y="274"/>
                    <a:pt x="487" y="365"/>
                  </a:cubicBezTo>
                  <a:cubicBezTo>
                    <a:pt x="670" y="517"/>
                    <a:pt x="882" y="639"/>
                    <a:pt x="1095" y="761"/>
                  </a:cubicBezTo>
                  <a:lnTo>
                    <a:pt x="1490" y="973"/>
                  </a:lnTo>
                  <a:lnTo>
                    <a:pt x="1977" y="1156"/>
                  </a:lnTo>
                  <a:cubicBezTo>
                    <a:pt x="3608" y="1797"/>
                    <a:pt x="5378" y="2130"/>
                    <a:pt x="7155" y="2130"/>
                  </a:cubicBezTo>
                  <a:cubicBezTo>
                    <a:pt x="7232" y="2130"/>
                    <a:pt x="7310" y="2130"/>
                    <a:pt x="7387" y="2128"/>
                  </a:cubicBezTo>
                  <a:cubicBezTo>
                    <a:pt x="9241" y="2128"/>
                    <a:pt x="11065" y="1946"/>
                    <a:pt x="12889" y="1520"/>
                  </a:cubicBezTo>
                  <a:cubicBezTo>
                    <a:pt x="13557" y="1369"/>
                    <a:pt x="14104" y="1217"/>
                    <a:pt x="14500" y="1095"/>
                  </a:cubicBezTo>
                  <a:cubicBezTo>
                    <a:pt x="14682" y="1034"/>
                    <a:pt x="14895" y="973"/>
                    <a:pt x="15077" y="852"/>
                  </a:cubicBezTo>
                  <a:cubicBezTo>
                    <a:pt x="15077" y="850"/>
                    <a:pt x="15073" y="849"/>
                    <a:pt x="15066" y="849"/>
                  </a:cubicBezTo>
                  <a:cubicBezTo>
                    <a:pt x="14962" y="849"/>
                    <a:pt x="14108" y="1052"/>
                    <a:pt x="12828" y="1308"/>
                  </a:cubicBezTo>
                  <a:cubicBezTo>
                    <a:pt x="11034" y="1642"/>
                    <a:pt x="9211" y="1824"/>
                    <a:pt x="7387" y="1824"/>
                  </a:cubicBezTo>
                  <a:cubicBezTo>
                    <a:pt x="7304" y="1826"/>
                    <a:pt x="7221" y="1827"/>
                    <a:pt x="7137" y="1827"/>
                  </a:cubicBezTo>
                  <a:cubicBezTo>
                    <a:pt x="5400" y="1827"/>
                    <a:pt x="3691" y="1525"/>
                    <a:pt x="2037" y="973"/>
                  </a:cubicBezTo>
                  <a:cubicBezTo>
                    <a:pt x="1338" y="669"/>
                    <a:pt x="670" y="365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>
              <a:off x="2979800" y="1966000"/>
              <a:ext cx="49425" cy="56375"/>
            </a:xfrm>
            <a:custGeom>
              <a:avLst/>
              <a:gdLst/>
              <a:ahLst/>
              <a:cxnLst/>
              <a:rect l="l" t="t" r="r" b="b"/>
              <a:pathLst>
                <a:path w="1977" h="2255" extrusionOk="0">
                  <a:moveTo>
                    <a:pt x="1775" y="1"/>
                  </a:moveTo>
                  <a:cubicBezTo>
                    <a:pt x="1695" y="1"/>
                    <a:pt x="1588" y="10"/>
                    <a:pt x="1460" y="36"/>
                  </a:cubicBezTo>
                  <a:cubicBezTo>
                    <a:pt x="669" y="279"/>
                    <a:pt x="92" y="948"/>
                    <a:pt x="31" y="1768"/>
                  </a:cubicBezTo>
                  <a:cubicBezTo>
                    <a:pt x="1" y="2072"/>
                    <a:pt x="92" y="2255"/>
                    <a:pt x="122" y="2255"/>
                  </a:cubicBezTo>
                  <a:cubicBezTo>
                    <a:pt x="153" y="2255"/>
                    <a:pt x="183" y="1525"/>
                    <a:pt x="730" y="887"/>
                  </a:cubicBezTo>
                  <a:cubicBezTo>
                    <a:pt x="1277" y="249"/>
                    <a:pt x="1976" y="127"/>
                    <a:pt x="1946" y="36"/>
                  </a:cubicBezTo>
                  <a:cubicBezTo>
                    <a:pt x="1946" y="18"/>
                    <a:pt x="1885" y="1"/>
                    <a:pt x="17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7"/>
            <p:cNvSpPr/>
            <p:nvPr/>
          </p:nvSpPr>
          <p:spPr>
            <a:xfrm>
              <a:off x="2246500" y="1964600"/>
              <a:ext cx="330575" cy="224650"/>
            </a:xfrm>
            <a:custGeom>
              <a:avLst/>
              <a:gdLst/>
              <a:ahLst/>
              <a:cxnLst/>
              <a:rect l="l" t="t" r="r" b="b"/>
              <a:pathLst>
                <a:path w="13223" h="8986" extrusionOk="0">
                  <a:moveTo>
                    <a:pt x="8726" y="1"/>
                  </a:moveTo>
                  <a:cubicBezTo>
                    <a:pt x="8241" y="1"/>
                    <a:pt x="7762" y="82"/>
                    <a:pt x="7296" y="244"/>
                  </a:cubicBezTo>
                  <a:cubicBezTo>
                    <a:pt x="5685" y="821"/>
                    <a:pt x="4469" y="2189"/>
                    <a:pt x="4135" y="3861"/>
                  </a:cubicBezTo>
                  <a:cubicBezTo>
                    <a:pt x="3983" y="4773"/>
                    <a:pt x="4135" y="5624"/>
                    <a:pt x="4074" y="6414"/>
                  </a:cubicBezTo>
                  <a:cubicBezTo>
                    <a:pt x="4043" y="6779"/>
                    <a:pt x="3983" y="7144"/>
                    <a:pt x="3800" y="7508"/>
                  </a:cubicBezTo>
                  <a:cubicBezTo>
                    <a:pt x="3648" y="7843"/>
                    <a:pt x="3405" y="8116"/>
                    <a:pt x="3132" y="8329"/>
                  </a:cubicBezTo>
                  <a:cubicBezTo>
                    <a:pt x="2796" y="8571"/>
                    <a:pt x="2404" y="8699"/>
                    <a:pt x="2004" y="8699"/>
                  </a:cubicBezTo>
                  <a:cubicBezTo>
                    <a:pt x="1751" y="8699"/>
                    <a:pt x="1494" y="8648"/>
                    <a:pt x="1247" y="8542"/>
                  </a:cubicBezTo>
                  <a:cubicBezTo>
                    <a:pt x="730" y="8268"/>
                    <a:pt x="366" y="7782"/>
                    <a:pt x="305" y="7174"/>
                  </a:cubicBezTo>
                  <a:cubicBezTo>
                    <a:pt x="244" y="6718"/>
                    <a:pt x="457" y="6232"/>
                    <a:pt x="852" y="5958"/>
                  </a:cubicBezTo>
                  <a:cubicBezTo>
                    <a:pt x="1118" y="5772"/>
                    <a:pt x="1430" y="5679"/>
                    <a:pt x="1749" y="5679"/>
                  </a:cubicBezTo>
                  <a:cubicBezTo>
                    <a:pt x="1794" y="5679"/>
                    <a:pt x="1840" y="5681"/>
                    <a:pt x="1885" y="5685"/>
                  </a:cubicBezTo>
                  <a:cubicBezTo>
                    <a:pt x="2189" y="5715"/>
                    <a:pt x="2493" y="5837"/>
                    <a:pt x="2736" y="6049"/>
                  </a:cubicBezTo>
                  <a:cubicBezTo>
                    <a:pt x="2676" y="5989"/>
                    <a:pt x="2615" y="5897"/>
                    <a:pt x="2554" y="5867"/>
                  </a:cubicBezTo>
                  <a:cubicBezTo>
                    <a:pt x="2372" y="5685"/>
                    <a:pt x="2129" y="5593"/>
                    <a:pt x="1885" y="5563"/>
                  </a:cubicBezTo>
                  <a:cubicBezTo>
                    <a:pt x="1805" y="5551"/>
                    <a:pt x="1723" y="5545"/>
                    <a:pt x="1641" y="5545"/>
                  </a:cubicBezTo>
                  <a:cubicBezTo>
                    <a:pt x="1320" y="5545"/>
                    <a:pt x="996" y="5637"/>
                    <a:pt x="730" y="5806"/>
                  </a:cubicBezTo>
                  <a:cubicBezTo>
                    <a:pt x="274" y="6110"/>
                    <a:pt x="1" y="6657"/>
                    <a:pt x="62" y="7204"/>
                  </a:cubicBezTo>
                  <a:cubicBezTo>
                    <a:pt x="122" y="7873"/>
                    <a:pt x="518" y="8481"/>
                    <a:pt x="1125" y="8785"/>
                  </a:cubicBezTo>
                  <a:cubicBezTo>
                    <a:pt x="1408" y="8920"/>
                    <a:pt x="1711" y="8986"/>
                    <a:pt x="2014" y="8986"/>
                  </a:cubicBezTo>
                  <a:cubicBezTo>
                    <a:pt x="2459" y="8986"/>
                    <a:pt x="2903" y="8844"/>
                    <a:pt x="3284" y="8572"/>
                  </a:cubicBezTo>
                  <a:cubicBezTo>
                    <a:pt x="3618" y="8329"/>
                    <a:pt x="3891" y="8025"/>
                    <a:pt x="4074" y="7660"/>
                  </a:cubicBezTo>
                  <a:cubicBezTo>
                    <a:pt x="4256" y="7265"/>
                    <a:pt x="4347" y="6840"/>
                    <a:pt x="4347" y="6445"/>
                  </a:cubicBezTo>
                  <a:cubicBezTo>
                    <a:pt x="4408" y="5593"/>
                    <a:pt x="4256" y="4742"/>
                    <a:pt x="4408" y="3922"/>
                  </a:cubicBezTo>
                  <a:cubicBezTo>
                    <a:pt x="4743" y="2341"/>
                    <a:pt x="5867" y="1065"/>
                    <a:pt x="7387" y="517"/>
                  </a:cubicBezTo>
                  <a:cubicBezTo>
                    <a:pt x="7835" y="361"/>
                    <a:pt x="8304" y="282"/>
                    <a:pt x="8771" y="282"/>
                  </a:cubicBezTo>
                  <a:cubicBezTo>
                    <a:pt x="9574" y="282"/>
                    <a:pt x="10374" y="513"/>
                    <a:pt x="11065" y="973"/>
                  </a:cubicBezTo>
                  <a:cubicBezTo>
                    <a:pt x="11825" y="1429"/>
                    <a:pt x="12433" y="2098"/>
                    <a:pt x="12828" y="2888"/>
                  </a:cubicBezTo>
                  <a:cubicBezTo>
                    <a:pt x="13101" y="3466"/>
                    <a:pt x="13162" y="3800"/>
                    <a:pt x="13193" y="3800"/>
                  </a:cubicBezTo>
                  <a:cubicBezTo>
                    <a:pt x="13223" y="3709"/>
                    <a:pt x="13193" y="3618"/>
                    <a:pt x="13162" y="3557"/>
                  </a:cubicBezTo>
                  <a:cubicBezTo>
                    <a:pt x="13132" y="3314"/>
                    <a:pt x="13041" y="3071"/>
                    <a:pt x="12949" y="2827"/>
                  </a:cubicBezTo>
                  <a:cubicBezTo>
                    <a:pt x="12585" y="2007"/>
                    <a:pt x="11977" y="1277"/>
                    <a:pt x="11217" y="791"/>
                  </a:cubicBezTo>
                  <a:cubicBezTo>
                    <a:pt x="10670" y="426"/>
                    <a:pt x="10092" y="183"/>
                    <a:pt x="9454" y="61"/>
                  </a:cubicBezTo>
                  <a:cubicBezTo>
                    <a:pt x="9211" y="21"/>
                    <a:pt x="8968" y="1"/>
                    <a:pt x="87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7"/>
            <p:cNvSpPr/>
            <p:nvPr/>
          </p:nvSpPr>
          <p:spPr>
            <a:xfrm>
              <a:off x="2677375" y="2032225"/>
              <a:ext cx="308525" cy="147450"/>
            </a:xfrm>
            <a:custGeom>
              <a:avLst/>
              <a:gdLst/>
              <a:ahLst/>
              <a:cxnLst/>
              <a:rect l="l" t="t" r="r" b="b"/>
              <a:pathLst>
                <a:path w="12341" h="5898" extrusionOk="0">
                  <a:moveTo>
                    <a:pt x="12341" y="1"/>
                  </a:moveTo>
                  <a:lnTo>
                    <a:pt x="12341" y="1"/>
                  </a:lnTo>
                  <a:cubicBezTo>
                    <a:pt x="12037" y="639"/>
                    <a:pt x="11672" y="1247"/>
                    <a:pt x="11277" y="1825"/>
                  </a:cubicBezTo>
                  <a:cubicBezTo>
                    <a:pt x="10183" y="3132"/>
                    <a:pt x="8785" y="4135"/>
                    <a:pt x="7143" y="4712"/>
                  </a:cubicBezTo>
                  <a:cubicBezTo>
                    <a:pt x="5532" y="5259"/>
                    <a:pt x="3860" y="5563"/>
                    <a:pt x="2128" y="5685"/>
                  </a:cubicBezTo>
                  <a:cubicBezTo>
                    <a:pt x="1429" y="5685"/>
                    <a:pt x="699" y="5746"/>
                    <a:pt x="0" y="5837"/>
                  </a:cubicBezTo>
                  <a:cubicBezTo>
                    <a:pt x="183" y="5898"/>
                    <a:pt x="395" y="5898"/>
                    <a:pt x="578" y="5898"/>
                  </a:cubicBezTo>
                  <a:lnTo>
                    <a:pt x="2158" y="5898"/>
                  </a:lnTo>
                  <a:cubicBezTo>
                    <a:pt x="3891" y="5867"/>
                    <a:pt x="5623" y="5563"/>
                    <a:pt x="7265" y="5016"/>
                  </a:cubicBezTo>
                  <a:cubicBezTo>
                    <a:pt x="8937" y="4439"/>
                    <a:pt x="10396" y="3375"/>
                    <a:pt x="11429" y="1946"/>
                  </a:cubicBezTo>
                  <a:cubicBezTo>
                    <a:pt x="11763" y="1521"/>
                    <a:pt x="12007" y="1034"/>
                    <a:pt x="12189" y="548"/>
                  </a:cubicBezTo>
                  <a:cubicBezTo>
                    <a:pt x="12250" y="366"/>
                    <a:pt x="12310" y="183"/>
                    <a:pt x="123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7"/>
            <p:cNvSpPr/>
            <p:nvPr/>
          </p:nvSpPr>
          <p:spPr>
            <a:xfrm>
              <a:off x="2481325" y="2439525"/>
              <a:ext cx="150475" cy="107175"/>
            </a:xfrm>
            <a:custGeom>
              <a:avLst/>
              <a:gdLst/>
              <a:ahLst/>
              <a:cxnLst/>
              <a:rect l="l" t="t" r="r" b="b"/>
              <a:pathLst>
                <a:path w="6019" h="4287" extrusionOk="0">
                  <a:moveTo>
                    <a:pt x="3390" y="988"/>
                  </a:moveTo>
                  <a:cubicBezTo>
                    <a:pt x="3506" y="988"/>
                    <a:pt x="3625" y="1012"/>
                    <a:pt x="3739" y="1065"/>
                  </a:cubicBezTo>
                  <a:cubicBezTo>
                    <a:pt x="4104" y="1278"/>
                    <a:pt x="4316" y="1703"/>
                    <a:pt x="4286" y="2129"/>
                  </a:cubicBezTo>
                  <a:cubicBezTo>
                    <a:pt x="4273" y="2221"/>
                    <a:pt x="4254" y="2312"/>
                    <a:pt x="4229" y="2401"/>
                  </a:cubicBezTo>
                  <a:lnTo>
                    <a:pt x="4229" y="2401"/>
                  </a:lnTo>
                  <a:cubicBezTo>
                    <a:pt x="4228" y="2401"/>
                    <a:pt x="4226" y="2402"/>
                    <a:pt x="4225" y="2402"/>
                  </a:cubicBezTo>
                  <a:cubicBezTo>
                    <a:pt x="4065" y="2455"/>
                    <a:pt x="3899" y="2480"/>
                    <a:pt x="3736" y="2480"/>
                  </a:cubicBezTo>
                  <a:cubicBezTo>
                    <a:pt x="3526" y="2480"/>
                    <a:pt x="3319" y="2440"/>
                    <a:pt x="3131" y="2372"/>
                  </a:cubicBezTo>
                  <a:cubicBezTo>
                    <a:pt x="2766" y="2189"/>
                    <a:pt x="2584" y="1794"/>
                    <a:pt x="2675" y="1399"/>
                  </a:cubicBezTo>
                  <a:cubicBezTo>
                    <a:pt x="2826" y="1139"/>
                    <a:pt x="3101" y="988"/>
                    <a:pt x="3390" y="988"/>
                  </a:cubicBezTo>
                  <a:close/>
                  <a:moveTo>
                    <a:pt x="5927" y="1"/>
                  </a:moveTo>
                  <a:cubicBezTo>
                    <a:pt x="5897" y="1"/>
                    <a:pt x="5927" y="214"/>
                    <a:pt x="5836" y="578"/>
                  </a:cubicBezTo>
                  <a:cubicBezTo>
                    <a:pt x="5745" y="1065"/>
                    <a:pt x="5471" y="1521"/>
                    <a:pt x="5107" y="1885"/>
                  </a:cubicBezTo>
                  <a:cubicBezTo>
                    <a:pt x="4952" y="2021"/>
                    <a:pt x="4773" y="2144"/>
                    <a:pt x="4577" y="2247"/>
                  </a:cubicBezTo>
                  <a:lnTo>
                    <a:pt x="4577" y="2247"/>
                  </a:lnTo>
                  <a:cubicBezTo>
                    <a:pt x="4582" y="2218"/>
                    <a:pt x="4586" y="2188"/>
                    <a:pt x="4590" y="2159"/>
                  </a:cubicBezTo>
                  <a:cubicBezTo>
                    <a:pt x="4651" y="1582"/>
                    <a:pt x="4377" y="1034"/>
                    <a:pt x="3860" y="761"/>
                  </a:cubicBezTo>
                  <a:cubicBezTo>
                    <a:pt x="3715" y="696"/>
                    <a:pt x="3564" y="666"/>
                    <a:pt x="3414" y="666"/>
                  </a:cubicBezTo>
                  <a:cubicBezTo>
                    <a:pt x="3000" y="666"/>
                    <a:pt x="2602" y="898"/>
                    <a:pt x="2401" y="1278"/>
                  </a:cubicBezTo>
                  <a:cubicBezTo>
                    <a:pt x="2310" y="1551"/>
                    <a:pt x="2310" y="1855"/>
                    <a:pt x="2462" y="2098"/>
                  </a:cubicBezTo>
                  <a:cubicBezTo>
                    <a:pt x="2584" y="2311"/>
                    <a:pt x="2766" y="2493"/>
                    <a:pt x="3009" y="2615"/>
                  </a:cubicBezTo>
                  <a:cubicBezTo>
                    <a:pt x="3232" y="2710"/>
                    <a:pt x="3463" y="2756"/>
                    <a:pt x="3693" y="2756"/>
                  </a:cubicBezTo>
                  <a:cubicBezTo>
                    <a:pt x="3834" y="2756"/>
                    <a:pt x="3975" y="2739"/>
                    <a:pt x="4113" y="2706"/>
                  </a:cubicBezTo>
                  <a:lnTo>
                    <a:pt x="4113" y="2706"/>
                  </a:lnTo>
                  <a:cubicBezTo>
                    <a:pt x="4017" y="2903"/>
                    <a:pt x="3884" y="3080"/>
                    <a:pt x="3708" y="3223"/>
                  </a:cubicBezTo>
                  <a:cubicBezTo>
                    <a:pt x="3161" y="3740"/>
                    <a:pt x="2462" y="4044"/>
                    <a:pt x="1702" y="4044"/>
                  </a:cubicBezTo>
                  <a:cubicBezTo>
                    <a:pt x="1186" y="4044"/>
                    <a:pt x="699" y="3861"/>
                    <a:pt x="365" y="3496"/>
                  </a:cubicBezTo>
                  <a:cubicBezTo>
                    <a:pt x="91" y="3253"/>
                    <a:pt x="31" y="3040"/>
                    <a:pt x="0" y="3040"/>
                  </a:cubicBezTo>
                  <a:cubicBezTo>
                    <a:pt x="0" y="3040"/>
                    <a:pt x="31" y="3284"/>
                    <a:pt x="274" y="3588"/>
                  </a:cubicBezTo>
                  <a:cubicBezTo>
                    <a:pt x="638" y="3983"/>
                    <a:pt x="1155" y="4256"/>
                    <a:pt x="1702" y="4287"/>
                  </a:cubicBezTo>
                  <a:cubicBezTo>
                    <a:pt x="2523" y="4287"/>
                    <a:pt x="3313" y="3983"/>
                    <a:pt x="3921" y="3436"/>
                  </a:cubicBezTo>
                  <a:cubicBezTo>
                    <a:pt x="4178" y="3200"/>
                    <a:pt x="4375" y="2904"/>
                    <a:pt x="4490" y="2580"/>
                  </a:cubicBezTo>
                  <a:lnTo>
                    <a:pt x="4490" y="2580"/>
                  </a:lnTo>
                  <a:cubicBezTo>
                    <a:pt x="4786" y="2454"/>
                    <a:pt x="5055" y="2267"/>
                    <a:pt x="5259" y="2037"/>
                  </a:cubicBezTo>
                  <a:cubicBezTo>
                    <a:pt x="5654" y="1642"/>
                    <a:pt x="5897" y="1126"/>
                    <a:pt x="5958" y="609"/>
                  </a:cubicBezTo>
                  <a:cubicBezTo>
                    <a:pt x="6018" y="396"/>
                    <a:pt x="5988" y="214"/>
                    <a:pt x="59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1733575" y="4194125"/>
              <a:ext cx="1540325" cy="4575"/>
            </a:xfrm>
            <a:custGeom>
              <a:avLst/>
              <a:gdLst/>
              <a:ahLst/>
              <a:cxnLst/>
              <a:rect l="l" t="t" r="r" b="b"/>
              <a:pathLst>
                <a:path w="61613" h="183" extrusionOk="0">
                  <a:moveTo>
                    <a:pt x="30822" y="0"/>
                  </a:moveTo>
                  <a:cubicBezTo>
                    <a:pt x="13800" y="0"/>
                    <a:pt x="1" y="31"/>
                    <a:pt x="1" y="92"/>
                  </a:cubicBezTo>
                  <a:cubicBezTo>
                    <a:pt x="1" y="152"/>
                    <a:pt x="13800" y="183"/>
                    <a:pt x="30822" y="183"/>
                  </a:cubicBezTo>
                  <a:cubicBezTo>
                    <a:pt x="47813" y="183"/>
                    <a:pt x="61613" y="152"/>
                    <a:pt x="61613" y="92"/>
                  </a:cubicBezTo>
                  <a:cubicBezTo>
                    <a:pt x="61613" y="31"/>
                    <a:pt x="47813" y="0"/>
                    <a:pt x="30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7"/>
            <p:cNvSpPr/>
            <p:nvPr/>
          </p:nvSpPr>
          <p:spPr>
            <a:xfrm>
              <a:off x="1200125" y="3645475"/>
              <a:ext cx="185450" cy="340450"/>
            </a:xfrm>
            <a:custGeom>
              <a:avLst/>
              <a:gdLst/>
              <a:ahLst/>
              <a:cxnLst/>
              <a:rect l="l" t="t" r="r" b="b"/>
              <a:pathLst>
                <a:path w="7418" h="13618" extrusionOk="0">
                  <a:moveTo>
                    <a:pt x="2250" y="1"/>
                  </a:moveTo>
                  <a:cubicBezTo>
                    <a:pt x="1" y="213"/>
                    <a:pt x="214" y="5320"/>
                    <a:pt x="1186" y="7812"/>
                  </a:cubicBezTo>
                  <a:cubicBezTo>
                    <a:pt x="1794" y="9423"/>
                    <a:pt x="3193" y="12402"/>
                    <a:pt x="5807" y="13618"/>
                  </a:cubicBezTo>
                  <a:cubicBezTo>
                    <a:pt x="6718" y="11217"/>
                    <a:pt x="7418" y="8329"/>
                    <a:pt x="6992" y="5776"/>
                  </a:cubicBezTo>
                  <a:cubicBezTo>
                    <a:pt x="6779" y="4438"/>
                    <a:pt x="6293" y="3192"/>
                    <a:pt x="5563" y="2068"/>
                  </a:cubicBezTo>
                  <a:cubicBezTo>
                    <a:pt x="4773" y="943"/>
                    <a:pt x="3588" y="213"/>
                    <a:pt x="2250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7"/>
            <p:cNvSpPr/>
            <p:nvPr/>
          </p:nvSpPr>
          <p:spPr>
            <a:xfrm>
              <a:off x="1417475" y="3901900"/>
              <a:ext cx="180100" cy="169150"/>
            </a:xfrm>
            <a:custGeom>
              <a:avLst/>
              <a:gdLst/>
              <a:ahLst/>
              <a:cxnLst/>
              <a:rect l="l" t="t" r="r" b="b"/>
              <a:pathLst>
                <a:path w="7204" h="6766" extrusionOk="0">
                  <a:moveTo>
                    <a:pt x="5293" y="1"/>
                  </a:moveTo>
                  <a:cubicBezTo>
                    <a:pt x="5036" y="1"/>
                    <a:pt x="4777" y="33"/>
                    <a:pt x="4529" y="78"/>
                  </a:cubicBezTo>
                  <a:cubicBezTo>
                    <a:pt x="3040" y="382"/>
                    <a:pt x="1733" y="1233"/>
                    <a:pt x="882" y="2510"/>
                  </a:cubicBezTo>
                  <a:cubicBezTo>
                    <a:pt x="61" y="3786"/>
                    <a:pt x="0" y="5397"/>
                    <a:pt x="699" y="6765"/>
                  </a:cubicBezTo>
                  <a:cubicBezTo>
                    <a:pt x="2918" y="6765"/>
                    <a:pt x="4620" y="5428"/>
                    <a:pt x="6110" y="3786"/>
                  </a:cubicBezTo>
                  <a:cubicBezTo>
                    <a:pt x="6566" y="3331"/>
                    <a:pt x="6870" y="2753"/>
                    <a:pt x="7052" y="2145"/>
                  </a:cubicBezTo>
                  <a:cubicBezTo>
                    <a:pt x="7204" y="1476"/>
                    <a:pt x="6991" y="808"/>
                    <a:pt x="6505" y="382"/>
                  </a:cubicBezTo>
                  <a:cubicBezTo>
                    <a:pt x="6160" y="95"/>
                    <a:pt x="5731" y="1"/>
                    <a:pt x="529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7"/>
            <p:cNvSpPr/>
            <p:nvPr/>
          </p:nvSpPr>
          <p:spPr>
            <a:xfrm>
              <a:off x="1412150" y="3973750"/>
              <a:ext cx="102600" cy="304750"/>
            </a:xfrm>
            <a:custGeom>
              <a:avLst/>
              <a:gdLst/>
              <a:ahLst/>
              <a:cxnLst/>
              <a:rect l="l" t="t" r="r" b="b"/>
              <a:pathLst>
                <a:path w="4104" h="12190" extrusionOk="0">
                  <a:moveTo>
                    <a:pt x="4104" y="1"/>
                  </a:moveTo>
                  <a:cubicBezTo>
                    <a:pt x="4073" y="1"/>
                    <a:pt x="4043" y="31"/>
                    <a:pt x="3982" y="61"/>
                  </a:cubicBezTo>
                  <a:cubicBezTo>
                    <a:pt x="3861" y="122"/>
                    <a:pt x="3769" y="183"/>
                    <a:pt x="3648" y="244"/>
                  </a:cubicBezTo>
                  <a:cubicBezTo>
                    <a:pt x="3253" y="517"/>
                    <a:pt x="2858" y="821"/>
                    <a:pt x="2523" y="1186"/>
                  </a:cubicBezTo>
                  <a:cubicBezTo>
                    <a:pt x="1459" y="2402"/>
                    <a:pt x="699" y="3861"/>
                    <a:pt x="365" y="5441"/>
                  </a:cubicBezTo>
                  <a:cubicBezTo>
                    <a:pt x="61" y="7022"/>
                    <a:pt x="0" y="8633"/>
                    <a:pt x="213" y="10214"/>
                  </a:cubicBezTo>
                  <a:cubicBezTo>
                    <a:pt x="274" y="10791"/>
                    <a:pt x="335" y="11277"/>
                    <a:pt x="365" y="11673"/>
                  </a:cubicBezTo>
                  <a:cubicBezTo>
                    <a:pt x="365" y="11824"/>
                    <a:pt x="396" y="12007"/>
                    <a:pt x="426" y="12189"/>
                  </a:cubicBezTo>
                  <a:cubicBezTo>
                    <a:pt x="456" y="12007"/>
                    <a:pt x="456" y="11824"/>
                    <a:pt x="426" y="11642"/>
                  </a:cubicBezTo>
                  <a:cubicBezTo>
                    <a:pt x="426" y="11308"/>
                    <a:pt x="396" y="10791"/>
                    <a:pt x="335" y="10183"/>
                  </a:cubicBezTo>
                  <a:cubicBezTo>
                    <a:pt x="274" y="8967"/>
                    <a:pt x="122" y="7265"/>
                    <a:pt x="547" y="5472"/>
                  </a:cubicBezTo>
                  <a:cubicBezTo>
                    <a:pt x="882" y="3922"/>
                    <a:pt x="1581" y="2463"/>
                    <a:pt x="2645" y="1277"/>
                  </a:cubicBezTo>
                  <a:cubicBezTo>
                    <a:pt x="3070" y="791"/>
                    <a:pt x="3587" y="365"/>
                    <a:pt x="41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7"/>
            <p:cNvSpPr/>
            <p:nvPr/>
          </p:nvSpPr>
          <p:spPr>
            <a:xfrm>
              <a:off x="1269275" y="3741975"/>
              <a:ext cx="155825" cy="546400"/>
            </a:xfrm>
            <a:custGeom>
              <a:avLst/>
              <a:gdLst/>
              <a:ahLst/>
              <a:cxnLst/>
              <a:rect l="l" t="t" r="r" b="b"/>
              <a:pathLst>
                <a:path w="6233" h="21856" extrusionOk="0">
                  <a:moveTo>
                    <a:pt x="1" y="1"/>
                  </a:moveTo>
                  <a:cubicBezTo>
                    <a:pt x="31" y="62"/>
                    <a:pt x="31" y="123"/>
                    <a:pt x="62" y="214"/>
                  </a:cubicBezTo>
                  <a:cubicBezTo>
                    <a:pt x="123" y="366"/>
                    <a:pt x="183" y="578"/>
                    <a:pt x="244" y="852"/>
                  </a:cubicBezTo>
                  <a:cubicBezTo>
                    <a:pt x="427" y="1430"/>
                    <a:pt x="670" y="2220"/>
                    <a:pt x="974" y="3162"/>
                  </a:cubicBezTo>
                  <a:cubicBezTo>
                    <a:pt x="1551" y="5138"/>
                    <a:pt x="2372" y="7843"/>
                    <a:pt x="3253" y="10883"/>
                  </a:cubicBezTo>
                  <a:cubicBezTo>
                    <a:pt x="4104" y="13892"/>
                    <a:pt x="4834" y="16627"/>
                    <a:pt x="5351" y="18633"/>
                  </a:cubicBezTo>
                  <a:cubicBezTo>
                    <a:pt x="5594" y="19606"/>
                    <a:pt x="5837" y="20396"/>
                    <a:pt x="5989" y="20974"/>
                  </a:cubicBezTo>
                  <a:lnTo>
                    <a:pt x="6171" y="21612"/>
                  </a:lnTo>
                  <a:cubicBezTo>
                    <a:pt x="6171" y="21703"/>
                    <a:pt x="6202" y="21764"/>
                    <a:pt x="6232" y="21855"/>
                  </a:cubicBezTo>
                  <a:cubicBezTo>
                    <a:pt x="6232" y="21764"/>
                    <a:pt x="6202" y="21673"/>
                    <a:pt x="6202" y="21612"/>
                  </a:cubicBezTo>
                  <a:cubicBezTo>
                    <a:pt x="6171" y="21430"/>
                    <a:pt x="6111" y="21217"/>
                    <a:pt x="6050" y="20974"/>
                  </a:cubicBezTo>
                  <a:cubicBezTo>
                    <a:pt x="5928" y="20396"/>
                    <a:pt x="5746" y="19606"/>
                    <a:pt x="5503" y="18603"/>
                  </a:cubicBezTo>
                  <a:cubicBezTo>
                    <a:pt x="4986" y="16597"/>
                    <a:pt x="4287" y="13861"/>
                    <a:pt x="3436" y="10822"/>
                  </a:cubicBezTo>
                  <a:cubicBezTo>
                    <a:pt x="2554" y="7813"/>
                    <a:pt x="1734" y="5077"/>
                    <a:pt x="1095" y="3132"/>
                  </a:cubicBezTo>
                  <a:cubicBezTo>
                    <a:pt x="791" y="2159"/>
                    <a:pt x="518" y="1369"/>
                    <a:pt x="335" y="822"/>
                  </a:cubicBezTo>
                  <a:cubicBezTo>
                    <a:pt x="244" y="578"/>
                    <a:pt x="153" y="366"/>
                    <a:pt x="92" y="214"/>
                  </a:cubicBezTo>
                  <a:cubicBezTo>
                    <a:pt x="62" y="123"/>
                    <a:pt x="62" y="6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1110475" y="3995175"/>
              <a:ext cx="246225" cy="152050"/>
            </a:xfrm>
            <a:custGeom>
              <a:avLst/>
              <a:gdLst/>
              <a:ahLst/>
              <a:cxnLst/>
              <a:rect l="l" t="t" r="r" b="b"/>
              <a:pathLst>
                <a:path w="9849" h="6082" extrusionOk="0">
                  <a:moveTo>
                    <a:pt x="1916" y="0"/>
                  </a:moveTo>
                  <a:cubicBezTo>
                    <a:pt x="1317" y="0"/>
                    <a:pt x="735" y="155"/>
                    <a:pt x="426" y="663"/>
                  </a:cubicBezTo>
                  <a:cubicBezTo>
                    <a:pt x="0" y="1332"/>
                    <a:pt x="395" y="2244"/>
                    <a:pt x="882" y="2882"/>
                  </a:cubicBezTo>
                  <a:cubicBezTo>
                    <a:pt x="2520" y="4941"/>
                    <a:pt x="4986" y="6082"/>
                    <a:pt x="7546" y="6082"/>
                  </a:cubicBezTo>
                  <a:cubicBezTo>
                    <a:pt x="8312" y="6082"/>
                    <a:pt x="9086" y="5980"/>
                    <a:pt x="9848" y="5770"/>
                  </a:cubicBezTo>
                  <a:lnTo>
                    <a:pt x="9818" y="5557"/>
                  </a:lnTo>
                  <a:cubicBezTo>
                    <a:pt x="8420" y="2669"/>
                    <a:pt x="5745" y="633"/>
                    <a:pt x="2584" y="55"/>
                  </a:cubicBezTo>
                  <a:cubicBezTo>
                    <a:pt x="2368" y="22"/>
                    <a:pt x="2141" y="0"/>
                    <a:pt x="19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1200125" y="4052775"/>
              <a:ext cx="218125" cy="204450"/>
            </a:xfrm>
            <a:custGeom>
              <a:avLst/>
              <a:gdLst/>
              <a:ahLst/>
              <a:cxnLst/>
              <a:rect l="l" t="t" r="r" b="b"/>
              <a:pathLst>
                <a:path w="8725" h="8178" extrusionOk="0">
                  <a:moveTo>
                    <a:pt x="31" y="1"/>
                  </a:moveTo>
                  <a:cubicBezTo>
                    <a:pt x="1" y="31"/>
                    <a:pt x="730" y="153"/>
                    <a:pt x="1794" y="517"/>
                  </a:cubicBezTo>
                  <a:cubicBezTo>
                    <a:pt x="2068" y="609"/>
                    <a:pt x="2372" y="730"/>
                    <a:pt x="2645" y="882"/>
                  </a:cubicBezTo>
                  <a:cubicBezTo>
                    <a:pt x="2980" y="1034"/>
                    <a:pt x="3314" y="1186"/>
                    <a:pt x="3618" y="1369"/>
                  </a:cubicBezTo>
                  <a:cubicBezTo>
                    <a:pt x="5047" y="2159"/>
                    <a:pt x="6262" y="3314"/>
                    <a:pt x="7174" y="4651"/>
                  </a:cubicBezTo>
                  <a:cubicBezTo>
                    <a:pt x="7357" y="4955"/>
                    <a:pt x="7539" y="5259"/>
                    <a:pt x="7691" y="5594"/>
                  </a:cubicBezTo>
                  <a:cubicBezTo>
                    <a:pt x="7843" y="5867"/>
                    <a:pt x="7995" y="6141"/>
                    <a:pt x="8117" y="6445"/>
                  </a:cubicBezTo>
                  <a:cubicBezTo>
                    <a:pt x="8542" y="7478"/>
                    <a:pt x="8664" y="8177"/>
                    <a:pt x="8725" y="8177"/>
                  </a:cubicBezTo>
                  <a:cubicBezTo>
                    <a:pt x="8694" y="8025"/>
                    <a:pt x="8664" y="7843"/>
                    <a:pt x="8633" y="7691"/>
                  </a:cubicBezTo>
                  <a:cubicBezTo>
                    <a:pt x="8603" y="7478"/>
                    <a:pt x="8542" y="7296"/>
                    <a:pt x="8481" y="7113"/>
                  </a:cubicBezTo>
                  <a:cubicBezTo>
                    <a:pt x="8421" y="6870"/>
                    <a:pt x="8329" y="6627"/>
                    <a:pt x="8238" y="6384"/>
                  </a:cubicBezTo>
                  <a:cubicBezTo>
                    <a:pt x="8117" y="6080"/>
                    <a:pt x="7995" y="5806"/>
                    <a:pt x="7843" y="5533"/>
                  </a:cubicBezTo>
                  <a:cubicBezTo>
                    <a:pt x="7691" y="5198"/>
                    <a:pt x="7509" y="4864"/>
                    <a:pt x="7326" y="4560"/>
                  </a:cubicBezTo>
                  <a:cubicBezTo>
                    <a:pt x="6840" y="3891"/>
                    <a:pt x="6323" y="3253"/>
                    <a:pt x="5715" y="2676"/>
                  </a:cubicBezTo>
                  <a:cubicBezTo>
                    <a:pt x="5107" y="2098"/>
                    <a:pt x="4439" y="1612"/>
                    <a:pt x="3709" y="1217"/>
                  </a:cubicBezTo>
                  <a:cubicBezTo>
                    <a:pt x="3375" y="1034"/>
                    <a:pt x="3071" y="882"/>
                    <a:pt x="2737" y="730"/>
                  </a:cubicBezTo>
                  <a:cubicBezTo>
                    <a:pt x="2433" y="609"/>
                    <a:pt x="2159" y="487"/>
                    <a:pt x="1855" y="396"/>
                  </a:cubicBezTo>
                  <a:cubicBezTo>
                    <a:pt x="1551" y="305"/>
                    <a:pt x="1308" y="244"/>
                    <a:pt x="1095" y="183"/>
                  </a:cubicBezTo>
                  <a:cubicBezTo>
                    <a:pt x="882" y="122"/>
                    <a:pt x="700" y="92"/>
                    <a:pt x="518" y="62"/>
                  </a:cubicBezTo>
                  <a:cubicBezTo>
                    <a:pt x="335" y="31"/>
                    <a:pt x="183" y="1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894;p46">
            <a:extLst>
              <a:ext uri="{FF2B5EF4-FFF2-40B4-BE49-F238E27FC236}">
                <a16:creationId xmlns:a16="http://schemas.microsoft.com/office/drawing/2014/main" id="{230F9B0F-C0CB-A898-EF18-50A7020B2BD5}"/>
              </a:ext>
            </a:extLst>
          </p:cNvPr>
          <p:cNvSpPr txBox="1">
            <a:spLocks/>
          </p:cNvSpPr>
          <p:nvPr/>
        </p:nvSpPr>
        <p:spPr>
          <a:xfrm>
            <a:off x="311700" y="25311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1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rPr lang="es-419" sz="3200" dirty="0">
                <a:solidFill>
                  <a:schemeClr val="accent3"/>
                </a:solidFill>
                <a:latin typeface="Fredoka One" panose="02000000000000000000" pitchFamily="2" charset="0"/>
              </a:rPr>
              <a:t>Objetivo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79CBD863-19B2-E992-0C35-3F57539258F7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5" name="Imagen 4" descr="Logotipo">
            <a:extLst>
              <a:ext uri="{FF2B5EF4-FFF2-40B4-BE49-F238E27FC236}">
                <a16:creationId xmlns:a16="http://schemas.microsoft.com/office/drawing/2014/main" id="{81BA4C26-32E9-CD8D-57C6-9F6B712D4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p70"/>
          <p:cNvSpPr/>
          <p:nvPr/>
        </p:nvSpPr>
        <p:spPr>
          <a:xfrm>
            <a:off x="616380" y="1118833"/>
            <a:ext cx="2622611" cy="2622861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70"/>
          <p:cNvSpPr txBox="1">
            <a:spLocks noGrp="1"/>
          </p:cNvSpPr>
          <p:nvPr>
            <p:ph type="title"/>
          </p:nvPr>
        </p:nvSpPr>
        <p:spPr>
          <a:xfrm>
            <a:off x="1017611" y="1937131"/>
            <a:ext cx="1825720" cy="986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 dirty="0"/>
              <a:t>Objetivos Específicos</a:t>
            </a:r>
          </a:p>
        </p:txBody>
      </p:sp>
      <p:sp>
        <p:nvSpPr>
          <p:cNvPr id="2460" name="Google Shape;2460;p70"/>
          <p:cNvSpPr txBox="1">
            <a:spLocks noGrp="1"/>
          </p:cNvSpPr>
          <p:nvPr>
            <p:ph type="subTitle" idx="1"/>
          </p:nvPr>
        </p:nvSpPr>
        <p:spPr>
          <a:xfrm>
            <a:off x="4258738" y="2751800"/>
            <a:ext cx="4589599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Capacitar, certificar laboral y académicamente a los estudiantes de últimos semestres y egresados en tecnologías relevantes y demandadas en la industria del desarrollo de software en cada una de las empresas participantes.</a:t>
            </a:r>
          </a:p>
        </p:txBody>
      </p:sp>
      <p:sp>
        <p:nvSpPr>
          <p:cNvPr id="2461" name="Google Shape;2461;p70"/>
          <p:cNvSpPr txBox="1">
            <a:spLocks noGrp="1"/>
          </p:cNvSpPr>
          <p:nvPr>
            <p:ph type="subTitle" idx="2"/>
          </p:nvPr>
        </p:nvSpPr>
        <p:spPr>
          <a:xfrm>
            <a:off x="4258738" y="1419439"/>
            <a:ext cx="4050193" cy="852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Brindar mentoría a los participantes del semillero, con el apoyo de empresas consolidadas en el sector de tecnologías de la información, para ayudar a los estudiantes de últimos semestres y egresados a adquirir habilidades técnicas y prepararlos para su incorporación laboral.</a:t>
            </a:r>
          </a:p>
        </p:txBody>
      </p:sp>
      <p:sp>
        <p:nvSpPr>
          <p:cNvPr id="2462" name="Google Shape;2462;p70"/>
          <p:cNvSpPr txBox="1">
            <a:spLocks noGrp="1"/>
          </p:cNvSpPr>
          <p:nvPr>
            <p:ph type="subTitle" idx="3"/>
          </p:nvPr>
        </p:nvSpPr>
        <p:spPr>
          <a:xfrm>
            <a:off x="4258738" y="500791"/>
            <a:ext cx="3740445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Proporcionar a los participantes una experiencia práctica y real en el ámbito laboral del desarrollo de software – Fullstack BI.</a:t>
            </a:r>
            <a:endParaRPr lang="en-US" sz="1200" dirty="0"/>
          </a:p>
        </p:txBody>
      </p:sp>
      <p:sp>
        <p:nvSpPr>
          <p:cNvPr id="2463" name="Google Shape;2463;p70"/>
          <p:cNvSpPr txBox="1">
            <a:spLocks noGrp="1"/>
          </p:cNvSpPr>
          <p:nvPr>
            <p:ph type="subTitle" idx="4"/>
          </p:nvPr>
        </p:nvSpPr>
        <p:spPr>
          <a:xfrm>
            <a:off x="4258738" y="3741694"/>
            <a:ext cx="3508018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Facilitar la participación de los miembros del semillero en procesos de selección laboral, brindándoles apoyo en la preparación técnica y en la selección de oportunidades laborales.</a:t>
            </a:r>
          </a:p>
        </p:txBody>
      </p:sp>
      <p:grpSp>
        <p:nvGrpSpPr>
          <p:cNvPr id="2464" name="Google Shape;2464;p70"/>
          <p:cNvGrpSpPr/>
          <p:nvPr/>
        </p:nvGrpSpPr>
        <p:grpSpPr>
          <a:xfrm>
            <a:off x="3770835" y="700266"/>
            <a:ext cx="349471" cy="354519"/>
            <a:chOff x="-48233050" y="3569725"/>
            <a:chExt cx="252050" cy="299475"/>
          </a:xfrm>
        </p:grpSpPr>
        <p:sp>
          <p:nvSpPr>
            <p:cNvPr id="2465" name="Google Shape;2465;p70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0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0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8" name="Google Shape;2468;p70"/>
          <p:cNvGrpSpPr/>
          <p:nvPr/>
        </p:nvGrpSpPr>
        <p:grpSpPr>
          <a:xfrm>
            <a:off x="3737796" y="4017281"/>
            <a:ext cx="379497" cy="358070"/>
            <a:chOff x="-46422300" y="3936925"/>
            <a:chExt cx="320575" cy="302475"/>
          </a:xfrm>
        </p:grpSpPr>
        <p:sp>
          <p:nvSpPr>
            <p:cNvPr id="2469" name="Google Shape;2469;p70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70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1" name="Google Shape;2471;p70"/>
          <p:cNvGrpSpPr/>
          <p:nvPr/>
        </p:nvGrpSpPr>
        <p:grpSpPr>
          <a:xfrm>
            <a:off x="3742879" y="3003684"/>
            <a:ext cx="354311" cy="354104"/>
            <a:chOff x="-49764975" y="3183375"/>
            <a:chExt cx="299300" cy="299125"/>
          </a:xfrm>
        </p:grpSpPr>
        <p:sp>
          <p:nvSpPr>
            <p:cNvPr id="2472" name="Google Shape;2472;p70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0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0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70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70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70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70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70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70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1" name="Google Shape;2481;p70"/>
          <p:cNvGrpSpPr/>
          <p:nvPr/>
        </p:nvGrpSpPr>
        <p:grpSpPr>
          <a:xfrm>
            <a:off x="3741932" y="1842261"/>
            <a:ext cx="355258" cy="356205"/>
            <a:chOff x="-47892800" y="3937700"/>
            <a:chExt cx="300100" cy="300900"/>
          </a:xfrm>
        </p:grpSpPr>
        <p:sp>
          <p:nvSpPr>
            <p:cNvPr id="2482" name="Google Shape;2482;p70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70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70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70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70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70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70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70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0" name="Google Shape;2490;p70"/>
          <p:cNvSpPr/>
          <p:nvPr/>
        </p:nvSpPr>
        <p:spPr>
          <a:xfrm>
            <a:off x="2726033" y="805289"/>
            <a:ext cx="379500" cy="37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2491;p70"/>
          <p:cNvSpPr/>
          <p:nvPr/>
        </p:nvSpPr>
        <p:spPr>
          <a:xfrm>
            <a:off x="804949" y="3878494"/>
            <a:ext cx="223800" cy="223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6EAE2C99-0673-B52E-452E-3C093152065B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2877A577-80CF-BE34-F6FB-640DE7141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50"/>
          <p:cNvSpPr/>
          <p:nvPr/>
        </p:nvSpPr>
        <p:spPr>
          <a:xfrm>
            <a:off x="4853063" y="1236350"/>
            <a:ext cx="3143100" cy="314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50"/>
          <p:cNvSpPr/>
          <p:nvPr/>
        </p:nvSpPr>
        <p:spPr>
          <a:xfrm>
            <a:off x="1147838" y="1236350"/>
            <a:ext cx="3143100" cy="314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50"/>
          <p:cNvSpPr txBox="1">
            <a:spLocks noGrp="1"/>
          </p:cNvSpPr>
          <p:nvPr>
            <p:ph type="title"/>
          </p:nvPr>
        </p:nvSpPr>
        <p:spPr>
          <a:xfrm>
            <a:off x="311663" y="31910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Misión y Visión</a:t>
            </a:r>
            <a:endParaRPr dirty="0"/>
          </a:p>
        </p:txBody>
      </p:sp>
      <p:sp>
        <p:nvSpPr>
          <p:cNvPr id="1163" name="Google Shape;1163;p50"/>
          <p:cNvSpPr txBox="1">
            <a:spLocks noGrp="1"/>
          </p:cNvSpPr>
          <p:nvPr>
            <p:ph type="subTitle" idx="1"/>
          </p:nvPr>
        </p:nvSpPr>
        <p:spPr>
          <a:xfrm>
            <a:off x="1459725" y="2205056"/>
            <a:ext cx="2519400" cy="1593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dirty="0"/>
              <a:t>Ser reconocidos como impulsores clave en la inserción laboral de talentos en la industria de tecnologías de la información, generando oportunidades de desarrollo y contribuyendo al crecimiento profesional de nuestros participantes.</a:t>
            </a:r>
            <a:endParaRPr lang="en-US" sz="1200" dirty="0"/>
          </a:p>
        </p:txBody>
      </p:sp>
      <p:sp>
        <p:nvSpPr>
          <p:cNvPr id="1164" name="Google Shape;1164;p50"/>
          <p:cNvSpPr txBox="1">
            <a:spLocks noGrp="1"/>
          </p:cNvSpPr>
          <p:nvPr>
            <p:ph type="subTitle" idx="3"/>
          </p:nvPr>
        </p:nvSpPr>
        <p:spPr>
          <a:xfrm>
            <a:off x="1579838" y="1746804"/>
            <a:ext cx="2279100" cy="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Visión</a:t>
            </a:r>
            <a:endParaRPr dirty="0"/>
          </a:p>
        </p:txBody>
      </p:sp>
      <p:grpSp>
        <p:nvGrpSpPr>
          <p:cNvPr id="1165" name="Google Shape;1165;p50"/>
          <p:cNvGrpSpPr/>
          <p:nvPr/>
        </p:nvGrpSpPr>
        <p:grpSpPr>
          <a:xfrm>
            <a:off x="2516366" y="1452274"/>
            <a:ext cx="420630" cy="220838"/>
            <a:chOff x="2084325" y="363300"/>
            <a:chExt cx="484150" cy="254100"/>
          </a:xfrm>
        </p:grpSpPr>
        <p:sp>
          <p:nvSpPr>
            <p:cNvPr id="1166" name="Google Shape;1166;p50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68" name="Google Shape;1168;p50"/>
          <p:cNvSpPr txBox="1">
            <a:spLocks noGrp="1"/>
          </p:cNvSpPr>
          <p:nvPr>
            <p:ph type="subTitle" idx="2"/>
          </p:nvPr>
        </p:nvSpPr>
        <p:spPr>
          <a:xfrm>
            <a:off x="5042142" y="2168691"/>
            <a:ext cx="2719536" cy="18260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Incorporar estudiantes y egresados en oportunidades laborales en el área de desarrollo de software – Fullstack BI, brindando experiencias prácticas, capacitación en tecnologías de vanguardia con el apoyo de empresas líderes del sector.</a:t>
            </a:r>
            <a:endParaRPr lang="en-US" sz="1200" dirty="0"/>
          </a:p>
        </p:txBody>
      </p:sp>
      <p:sp>
        <p:nvSpPr>
          <p:cNvPr id="1169" name="Google Shape;1169;p50"/>
          <p:cNvSpPr txBox="1">
            <a:spLocks noGrp="1"/>
          </p:cNvSpPr>
          <p:nvPr>
            <p:ph type="subTitle" idx="4"/>
          </p:nvPr>
        </p:nvSpPr>
        <p:spPr>
          <a:xfrm>
            <a:off x="5282755" y="1746804"/>
            <a:ext cx="2279100" cy="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Misión</a:t>
            </a:r>
            <a:endParaRPr dirty="0"/>
          </a:p>
        </p:txBody>
      </p:sp>
      <p:grpSp>
        <p:nvGrpSpPr>
          <p:cNvPr id="1170" name="Google Shape;1170;p50"/>
          <p:cNvGrpSpPr/>
          <p:nvPr/>
        </p:nvGrpSpPr>
        <p:grpSpPr>
          <a:xfrm>
            <a:off x="6284925" y="1395130"/>
            <a:ext cx="329199" cy="329195"/>
            <a:chOff x="2404875" y="3955825"/>
            <a:chExt cx="296950" cy="295375"/>
          </a:xfrm>
        </p:grpSpPr>
        <p:sp>
          <p:nvSpPr>
            <p:cNvPr id="1171" name="Google Shape;1171;p50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50"/>
          <p:cNvSpPr/>
          <p:nvPr/>
        </p:nvSpPr>
        <p:spPr>
          <a:xfrm>
            <a:off x="5189825" y="4098999"/>
            <a:ext cx="185861" cy="185490"/>
          </a:xfrm>
          <a:custGeom>
            <a:avLst/>
            <a:gdLst/>
            <a:ahLst/>
            <a:cxnLst/>
            <a:rect l="l" t="t" r="r" b="b"/>
            <a:pathLst>
              <a:path w="13770" h="13740" extrusionOk="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76" name="Google Shape;1176;p50"/>
          <p:cNvCxnSpPr>
            <a:stCxn id="1160" idx="2"/>
            <a:endCxn id="1161" idx="6"/>
          </p:cNvCxnSpPr>
          <p:nvPr/>
        </p:nvCxnSpPr>
        <p:spPr>
          <a:xfrm rot="10800000">
            <a:off x="4290863" y="2808050"/>
            <a:ext cx="5622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7" name="Google Shape;1177;p50"/>
          <p:cNvSpPr/>
          <p:nvPr/>
        </p:nvSpPr>
        <p:spPr>
          <a:xfrm>
            <a:off x="936875" y="1417825"/>
            <a:ext cx="473100" cy="4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50"/>
          <p:cNvSpPr/>
          <p:nvPr/>
        </p:nvSpPr>
        <p:spPr>
          <a:xfrm>
            <a:off x="3979125" y="1511025"/>
            <a:ext cx="213300" cy="21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50"/>
          <p:cNvSpPr/>
          <p:nvPr/>
        </p:nvSpPr>
        <p:spPr>
          <a:xfrm>
            <a:off x="7996175" y="3359550"/>
            <a:ext cx="97800" cy="97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50"/>
          <p:cNvSpPr/>
          <p:nvPr/>
        </p:nvSpPr>
        <p:spPr>
          <a:xfrm>
            <a:off x="8044700" y="2958275"/>
            <a:ext cx="272100" cy="27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1" name="Google Shape;1181;p50"/>
          <p:cNvGrpSpPr/>
          <p:nvPr/>
        </p:nvGrpSpPr>
        <p:grpSpPr>
          <a:xfrm>
            <a:off x="7791818" y="4157371"/>
            <a:ext cx="666389" cy="982655"/>
            <a:chOff x="3312267" y="2949449"/>
            <a:chExt cx="928765" cy="1369555"/>
          </a:xfrm>
        </p:grpSpPr>
        <p:sp>
          <p:nvSpPr>
            <p:cNvPr id="1182" name="Google Shape;1182;p50"/>
            <p:cNvSpPr/>
            <p:nvPr/>
          </p:nvSpPr>
          <p:spPr>
            <a:xfrm>
              <a:off x="3312267" y="2949449"/>
              <a:ext cx="928765" cy="1369555"/>
            </a:xfrm>
            <a:custGeom>
              <a:avLst/>
              <a:gdLst/>
              <a:ahLst/>
              <a:cxnLst/>
              <a:rect l="l" t="t" r="r" b="b"/>
              <a:pathLst>
                <a:path w="46334" h="68324" extrusionOk="0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3729484" y="2962298"/>
              <a:ext cx="159157" cy="1354681"/>
            </a:xfrm>
            <a:custGeom>
              <a:avLst/>
              <a:gdLst/>
              <a:ahLst/>
              <a:cxnLst/>
              <a:rect l="l" t="t" r="r" b="b"/>
              <a:pathLst>
                <a:path w="7940" h="67582" extrusionOk="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3527571" y="3338082"/>
              <a:ext cx="204619" cy="318956"/>
            </a:xfrm>
            <a:custGeom>
              <a:avLst/>
              <a:gdLst/>
              <a:ahLst/>
              <a:cxnLst/>
              <a:rect l="l" t="t" r="r" b="b"/>
              <a:pathLst>
                <a:path w="10208" h="1591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3731508" y="3396914"/>
              <a:ext cx="363757" cy="260124"/>
            </a:xfrm>
            <a:custGeom>
              <a:avLst/>
              <a:gdLst/>
              <a:ahLst/>
              <a:cxnLst/>
              <a:rect l="l" t="t" r="r" b="b"/>
              <a:pathLst>
                <a:path w="18147" h="12977" extrusionOk="0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3327642" y="3766002"/>
              <a:ext cx="437983" cy="413909"/>
            </a:xfrm>
            <a:custGeom>
              <a:avLst/>
              <a:gdLst/>
              <a:ahLst/>
              <a:cxnLst/>
              <a:rect l="l" t="t" r="r" b="b"/>
              <a:pathLst>
                <a:path w="21850" h="20649" extrusionOk="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3764923" y="3762655"/>
              <a:ext cx="449349" cy="417257"/>
            </a:xfrm>
            <a:custGeom>
              <a:avLst/>
              <a:gdLst/>
              <a:ahLst/>
              <a:cxnLst/>
              <a:rect l="l" t="t" r="r" b="b"/>
              <a:pathLst>
                <a:path w="22417" h="20816" extrusionOk="0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50"/>
          <p:cNvGrpSpPr/>
          <p:nvPr/>
        </p:nvGrpSpPr>
        <p:grpSpPr>
          <a:xfrm>
            <a:off x="247143" y="3097547"/>
            <a:ext cx="877308" cy="2042473"/>
            <a:chOff x="731955" y="2811840"/>
            <a:chExt cx="564367" cy="1313910"/>
          </a:xfrm>
        </p:grpSpPr>
        <p:sp>
          <p:nvSpPr>
            <p:cNvPr id="1189" name="Google Shape;1189;p50"/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Elipse 1">
            <a:extLst>
              <a:ext uri="{FF2B5EF4-FFF2-40B4-BE49-F238E27FC236}">
                <a16:creationId xmlns:a16="http://schemas.microsoft.com/office/drawing/2014/main" id="{7D3FB217-CF8C-DD7B-D3A1-513A5D159DFD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EBED214E-85B2-7BA0-B5E9-448D700D7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49"/>
          <p:cNvSpPr txBox="1">
            <a:spLocks noGrp="1"/>
          </p:cNvSpPr>
          <p:nvPr>
            <p:ph type="title"/>
          </p:nvPr>
        </p:nvSpPr>
        <p:spPr>
          <a:xfrm>
            <a:off x="723900" y="736062"/>
            <a:ext cx="31143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Beneficios</a:t>
            </a:r>
            <a:r>
              <a:rPr lang="en-US" dirty="0"/>
              <a:t> </a:t>
            </a:r>
          </a:p>
        </p:txBody>
      </p:sp>
      <p:sp>
        <p:nvSpPr>
          <p:cNvPr id="1064" name="Google Shape;1064;p49"/>
          <p:cNvSpPr txBox="1">
            <a:spLocks noGrp="1"/>
          </p:cNvSpPr>
          <p:nvPr>
            <p:ph type="subTitle" idx="1"/>
          </p:nvPr>
        </p:nvSpPr>
        <p:spPr>
          <a:xfrm>
            <a:off x="601092" y="1577071"/>
            <a:ext cx="4308600" cy="27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-ES" dirty="0"/>
              <a:t>Aumento de la empleabilidad de los estudiantes en el campo del desarrollo de software y BI.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es-ES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-ES" dirty="0"/>
              <a:t>Estímulo a la investigación, la innovación y el desarrollo de soluciones en el campo del desarrollo de software y soluciones analítica BI.</a:t>
            </a:r>
            <a:endParaRPr dirty="0"/>
          </a:p>
        </p:txBody>
      </p:sp>
      <p:grpSp>
        <p:nvGrpSpPr>
          <p:cNvPr id="2" name="Google Shape;1334;p55">
            <a:extLst>
              <a:ext uri="{FF2B5EF4-FFF2-40B4-BE49-F238E27FC236}">
                <a16:creationId xmlns:a16="http://schemas.microsoft.com/office/drawing/2014/main" id="{8CDF8BEB-1620-0968-0551-5EC47AA8C13B}"/>
              </a:ext>
            </a:extLst>
          </p:cNvPr>
          <p:cNvGrpSpPr/>
          <p:nvPr/>
        </p:nvGrpSpPr>
        <p:grpSpPr>
          <a:xfrm>
            <a:off x="5305802" y="1022243"/>
            <a:ext cx="3203609" cy="3099014"/>
            <a:chOff x="524689" y="763903"/>
            <a:chExt cx="3737731" cy="3615697"/>
          </a:xfrm>
        </p:grpSpPr>
        <p:grpSp>
          <p:nvGrpSpPr>
            <p:cNvPr id="3" name="Google Shape;1335;p55">
              <a:extLst>
                <a:ext uri="{FF2B5EF4-FFF2-40B4-BE49-F238E27FC236}">
                  <a16:creationId xmlns:a16="http://schemas.microsoft.com/office/drawing/2014/main" id="{192AA574-3F07-A79B-5828-25351C16929A}"/>
                </a:ext>
              </a:extLst>
            </p:cNvPr>
            <p:cNvGrpSpPr/>
            <p:nvPr/>
          </p:nvGrpSpPr>
          <p:grpSpPr>
            <a:xfrm>
              <a:off x="3312267" y="2949449"/>
              <a:ext cx="928765" cy="1369555"/>
              <a:chOff x="3312267" y="2949449"/>
              <a:chExt cx="928765" cy="1369555"/>
            </a:xfrm>
          </p:grpSpPr>
          <p:sp>
            <p:nvSpPr>
              <p:cNvPr id="1261" name="Google Shape;1336;p55">
                <a:extLst>
                  <a:ext uri="{FF2B5EF4-FFF2-40B4-BE49-F238E27FC236}">
                    <a16:creationId xmlns:a16="http://schemas.microsoft.com/office/drawing/2014/main" id="{A11D4867-F976-55FB-F6A5-E666DFFCE32C}"/>
                  </a:ext>
                </a:extLst>
              </p:cNvPr>
              <p:cNvSpPr/>
              <p:nvPr/>
            </p:nvSpPr>
            <p:spPr>
              <a:xfrm>
                <a:off x="3312267" y="2949449"/>
                <a:ext cx="928765" cy="1369555"/>
              </a:xfrm>
              <a:custGeom>
                <a:avLst/>
                <a:gdLst/>
                <a:ahLst/>
                <a:cxnLst/>
                <a:rect l="l" t="t" r="r" b="b"/>
                <a:pathLst>
                  <a:path w="46334" h="68324" extrusionOk="0">
                    <a:moveTo>
                      <a:pt x="28037" y="1"/>
                    </a:moveTo>
                    <a:cubicBezTo>
                      <a:pt x="27074" y="1"/>
                      <a:pt x="26101" y="230"/>
                      <a:pt x="25251" y="675"/>
                    </a:cubicBezTo>
                    <a:cubicBezTo>
                      <a:pt x="23117" y="1842"/>
                      <a:pt x="21749" y="4110"/>
                      <a:pt x="21082" y="6479"/>
                    </a:cubicBezTo>
                    <a:cubicBezTo>
                      <a:pt x="20448" y="8880"/>
                      <a:pt x="20415" y="11382"/>
                      <a:pt x="20348" y="13851"/>
                    </a:cubicBezTo>
                    <a:cubicBezTo>
                      <a:pt x="20248" y="16319"/>
                      <a:pt x="20114" y="18821"/>
                      <a:pt x="19247" y="21123"/>
                    </a:cubicBezTo>
                    <a:cubicBezTo>
                      <a:pt x="19014" y="21790"/>
                      <a:pt x="18580" y="22524"/>
                      <a:pt x="17880" y="22624"/>
                    </a:cubicBezTo>
                    <a:cubicBezTo>
                      <a:pt x="17825" y="22631"/>
                      <a:pt x="17771" y="22635"/>
                      <a:pt x="17718" y="22635"/>
                    </a:cubicBezTo>
                    <a:cubicBezTo>
                      <a:pt x="17082" y="22635"/>
                      <a:pt x="16519" y="22107"/>
                      <a:pt x="16212" y="21523"/>
                    </a:cubicBezTo>
                    <a:cubicBezTo>
                      <a:pt x="15878" y="20922"/>
                      <a:pt x="15678" y="20222"/>
                      <a:pt x="15278" y="19622"/>
                    </a:cubicBezTo>
                    <a:cubicBezTo>
                      <a:pt x="14749" y="18917"/>
                      <a:pt x="13877" y="18585"/>
                      <a:pt x="12985" y="18585"/>
                    </a:cubicBezTo>
                    <a:cubicBezTo>
                      <a:pt x="12187" y="18585"/>
                      <a:pt x="11373" y="18851"/>
                      <a:pt x="10774" y="19355"/>
                    </a:cubicBezTo>
                    <a:cubicBezTo>
                      <a:pt x="9507" y="20455"/>
                      <a:pt x="9073" y="22323"/>
                      <a:pt x="9273" y="24025"/>
                    </a:cubicBezTo>
                    <a:cubicBezTo>
                      <a:pt x="9474" y="25693"/>
                      <a:pt x="10207" y="27260"/>
                      <a:pt x="10941" y="28828"/>
                    </a:cubicBezTo>
                    <a:lnTo>
                      <a:pt x="15044" y="37434"/>
                    </a:lnTo>
                    <a:cubicBezTo>
                      <a:pt x="15778" y="38969"/>
                      <a:pt x="16479" y="40870"/>
                      <a:pt x="15478" y="42238"/>
                    </a:cubicBezTo>
                    <a:cubicBezTo>
                      <a:pt x="14813" y="43144"/>
                      <a:pt x="13630" y="43448"/>
                      <a:pt x="12495" y="43448"/>
                    </a:cubicBezTo>
                    <a:cubicBezTo>
                      <a:pt x="12377" y="43448"/>
                      <a:pt x="12259" y="43445"/>
                      <a:pt x="12142" y="43439"/>
                    </a:cubicBezTo>
                    <a:cubicBezTo>
                      <a:pt x="10241" y="43372"/>
                      <a:pt x="8439" y="42738"/>
                      <a:pt x="6872" y="41671"/>
                    </a:cubicBezTo>
                    <a:cubicBezTo>
                      <a:pt x="5704" y="40870"/>
                      <a:pt x="4570" y="39736"/>
                      <a:pt x="3169" y="39736"/>
                    </a:cubicBezTo>
                    <a:cubicBezTo>
                      <a:pt x="1468" y="39736"/>
                      <a:pt x="200" y="41470"/>
                      <a:pt x="100" y="43205"/>
                    </a:cubicBezTo>
                    <a:cubicBezTo>
                      <a:pt x="0" y="44906"/>
                      <a:pt x="934" y="46441"/>
                      <a:pt x="1601" y="48042"/>
                    </a:cubicBezTo>
                    <a:cubicBezTo>
                      <a:pt x="5637" y="57482"/>
                      <a:pt x="12276" y="66488"/>
                      <a:pt x="22850" y="68323"/>
                    </a:cubicBezTo>
                    <a:lnTo>
                      <a:pt x="22983" y="68323"/>
                    </a:lnTo>
                    <a:cubicBezTo>
                      <a:pt x="28721" y="67823"/>
                      <a:pt x="32924" y="65721"/>
                      <a:pt x="37060" y="61718"/>
                    </a:cubicBezTo>
                    <a:cubicBezTo>
                      <a:pt x="41163" y="57715"/>
                      <a:pt x="44032" y="52478"/>
                      <a:pt x="45566" y="46908"/>
                    </a:cubicBezTo>
                    <a:cubicBezTo>
                      <a:pt x="46000" y="45307"/>
                      <a:pt x="46333" y="43639"/>
                      <a:pt x="46133" y="41971"/>
                    </a:cubicBezTo>
                    <a:cubicBezTo>
                      <a:pt x="45900" y="40336"/>
                      <a:pt x="45032" y="38702"/>
                      <a:pt x="43565" y="37901"/>
                    </a:cubicBezTo>
                    <a:cubicBezTo>
                      <a:pt x="42934" y="37557"/>
                      <a:pt x="42254" y="37405"/>
                      <a:pt x="41563" y="37405"/>
                    </a:cubicBezTo>
                    <a:cubicBezTo>
                      <a:pt x="39843" y="37405"/>
                      <a:pt x="38055" y="38351"/>
                      <a:pt x="36793" y="39636"/>
                    </a:cubicBezTo>
                    <a:cubicBezTo>
                      <a:pt x="35859" y="40603"/>
                      <a:pt x="35125" y="41737"/>
                      <a:pt x="34024" y="42505"/>
                    </a:cubicBezTo>
                    <a:cubicBezTo>
                      <a:pt x="33375" y="42957"/>
                      <a:pt x="32563" y="43259"/>
                      <a:pt x="31787" y="43259"/>
                    </a:cubicBezTo>
                    <a:cubicBezTo>
                      <a:pt x="31248" y="43259"/>
                      <a:pt x="30726" y="43113"/>
                      <a:pt x="30288" y="42771"/>
                    </a:cubicBezTo>
                    <a:cubicBezTo>
                      <a:pt x="29221" y="41937"/>
                      <a:pt x="29154" y="40303"/>
                      <a:pt x="29688" y="39069"/>
                    </a:cubicBezTo>
                    <a:cubicBezTo>
                      <a:pt x="30222" y="37835"/>
                      <a:pt x="31256" y="36934"/>
                      <a:pt x="32190" y="35967"/>
                    </a:cubicBezTo>
                    <a:cubicBezTo>
                      <a:pt x="34825" y="33331"/>
                      <a:pt x="36960" y="30229"/>
                      <a:pt x="38561" y="26860"/>
                    </a:cubicBezTo>
                    <a:cubicBezTo>
                      <a:pt x="39362" y="25159"/>
                      <a:pt x="39895" y="22891"/>
                      <a:pt x="38528" y="21623"/>
                    </a:cubicBezTo>
                    <a:cubicBezTo>
                      <a:pt x="37981" y="21095"/>
                      <a:pt x="37254" y="20898"/>
                      <a:pt x="36490" y="20898"/>
                    </a:cubicBezTo>
                    <a:cubicBezTo>
                      <a:pt x="35901" y="20898"/>
                      <a:pt x="35291" y="21015"/>
                      <a:pt x="34725" y="21189"/>
                    </a:cubicBezTo>
                    <a:cubicBezTo>
                      <a:pt x="33424" y="21623"/>
                      <a:pt x="32256" y="22323"/>
                      <a:pt x="30922" y="22457"/>
                    </a:cubicBezTo>
                    <a:cubicBezTo>
                      <a:pt x="30793" y="22475"/>
                      <a:pt x="30661" y="22484"/>
                      <a:pt x="30528" y="22484"/>
                    </a:cubicBezTo>
                    <a:cubicBezTo>
                      <a:pt x="29454" y="22484"/>
                      <a:pt x="28302" y="21894"/>
                      <a:pt x="28154" y="20856"/>
                    </a:cubicBezTo>
                    <a:cubicBezTo>
                      <a:pt x="28087" y="20189"/>
                      <a:pt x="28420" y="19588"/>
                      <a:pt x="28754" y="19021"/>
                    </a:cubicBezTo>
                    <a:cubicBezTo>
                      <a:pt x="30555" y="15819"/>
                      <a:pt x="31923" y="12383"/>
                      <a:pt x="32723" y="8814"/>
                    </a:cubicBezTo>
                    <a:cubicBezTo>
                      <a:pt x="33291" y="6412"/>
                      <a:pt x="33524" y="3610"/>
                      <a:pt x="31956" y="1709"/>
                    </a:cubicBezTo>
                    <a:cubicBezTo>
                      <a:pt x="31003" y="553"/>
                      <a:pt x="29532" y="1"/>
                      <a:pt x="2803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337;p55">
                <a:extLst>
                  <a:ext uri="{FF2B5EF4-FFF2-40B4-BE49-F238E27FC236}">
                    <a16:creationId xmlns:a16="http://schemas.microsoft.com/office/drawing/2014/main" id="{A35B3854-8C99-A9FF-E75C-4B6A132F4CBF}"/>
                  </a:ext>
                </a:extLst>
              </p:cNvPr>
              <p:cNvSpPr/>
              <p:nvPr/>
            </p:nvSpPr>
            <p:spPr>
              <a:xfrm>
                <a:off x="3729484" y="2962298"/>
                <a:ext cx="159157" cy="1354681"/>
              </a:xfrm>
              <a:custGeom>
                <a:avLst/>
                <a:gdLst/>
                <a:ahLst/>
                <a:cxnLst/>
                <a:rect l="l" t="t" r="r" b="b"/>
                <a:pathLst>
                  <a:path w="7940" h="67582" extrusionOk="0">
                    <a:moveTo>
                      <a:pt x="7940" y="0"/>
                    </a:moveTo>
                    <a:lnTo>
                      <a:pt x="7940" y="0"/>
                    </a:lnTo>
                    <a:cubicBezTo>
                      <a:pt x="7873" y="67"/>
                      <a:pt x="7840" y="134"/>
                      <a:pt x="7807" y="200"/>
                    </a:cubicBezTo>
                    <a:cubicBezTo>
                      <a:pt x="7740" y="334"/>
                      <a:pt x="7640" y="567"/>
                      <a:pt x="7540" y="801"/>
                    </a:cubicBezTo>
                    <a:cubicBezTo>
                      <a:pt x="7273" y="1335"/>
                      <a:pt x="6906" y="2135"/>
                      <a:pt x="6472" y="3203"/>
                    </a:cubicBezTo>
                    <a:cubicBezTo>
                      <a:pt x="5205" y="6138"/>
                      <a:pt x="4204" y="9173"/>
                      <a:pt x="3437" y="12309"/>
                    </a:cubicBezTo>
                    <a:cubicBezTo>
                      <a:pt x="2936" y="14277"/>
                      <a:pt x="2503" y="16479"/>
                      <a:pt x="2036" y="18780"/>
                    </a:cubicBezTo>
                    <a:cubicBezTo>
                      <a:pt x="1602" y="21115"/>
                      <a:pt x="1168" y="23651"/>
                      <a:pt x="802" y="26286"/>
                    </a:cubicBezTo>
                    <a:cubicBezTo>
                      <a:pt x="401" y="29088"/>
                      <a:pt x="134" y="31890"/>
                      <a:pt x="34" y="34725"/>
                    </a:cubicBezTo>
                    <a:cubicBezTo>
                      <a:pt x="1" y="36193"/>
                      <a:pt x="34" y="37661"/>
                      <a:pt x="101" y="39195"/>
                    </a:cubicBezTo>
                    <a:cubicBezTo>
                      <a:pt x="134" y="40696"/>
                      <a:pt x="201" y="42230"/>
                      <a:pt x="234" y="43765"/>
                    </a:cubicBezTo>
                    <a:cubicBezTo>
                      <a:pt x="401" y="49602"/>
                      <a:pt x="868" y="55440"/>
                      <a:pt x="1702" y="61244"/>
                    </a:cubicBezTo>
                    <a:cubicBezTo>
                      <a:pt x="2503" y="66548"/>
                      <a:pt x="1769" y="63746"/>
                      <a:pt x="3170" y="67582"/>
                    </a:cubicBezTo>
                    <a:lnTo>
                      <a:pt x="3370" y="67515"/>
                    </a:lnTo>
                    <a:cubicBezTo>
                      <a:pt x="2036" y="63679"/>
                      <a:pt x="2803" y="66515"/>
                      <a:pt x="2002" y="61177"/>
                    </a:cubicBezTo>
                    <a:cubicBezTo>
                      <a:pt x="1202" y="55407"/>
                      <a:pt x="735" y="49602"/>
                      <a:pt x="568" y="43765"/>
                    </a:cubicBezTo>
                    <a:cubicBezTo>
                      <a:pt x="501" y="42230"/>
                      <a:pt x="468" y="40696"/>
                      <a:pt x="401" y="39195"/>
                    </a:cubicBezTo>
                    <a:cubicBezTo>
                      <a:pt x="368" y="37661"/>
                      <a:pt x="335" y="36193"/>
                      <a:pt x="368" y="34725"/>
                    </a:cubicBezTo>
                    <a:cubicBezTo>
                      <a:pt x="468" y="31923"/>
                      <a:pt x="701" y="29121"/>
                      <a:pt x="1102" y="26352"/>
                    </a:cubicBezTo>
                    <a:cubicBezTo>
                      <a:pt x="1435" y="23717"/>
                      <a:pt x="1869" y="21182"/>
                      <a:pt x="2303" y="18847"/>
                    </a:cubicBezTo>
                    <a:cubicBezTo>
                      <a:pt x="2736" y="16512"/>
                      <a:pt x="3170" y="14311"/>
                      <a:pt x="3670" y="12342"/>
                    </a:cubicBezTo>
                    <a:cubicBezTo>
                      <a:pt x="4404" y="9240"/>
                      <a:pt x="5371" y="6205"/>
                      <a:pt x="6572" y="3236"/>
                    </a:cubicBezTo>
                    <a:cubicBezTo>
                      <a:pt x="7006" y="2202"/>
                      <a:pt x="7340" y="1368"/>
                      <a:pt x="7573" y="834"/>
                    </a:cubicBezTo>
                    <a:lnTo>
                      <a:pt x="7840" y="200"/>
                    </a:lnTo>
                    <a:cubicBezTo>
                      <a:pt x="7873" y="134"/>
                      <a:pt x="7907" y="67"/>
                      <a:pt x="794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338;p55">
                <a:extLst>
                  <a:ext uri="{FF2B5EF4-FFF2-40B4-BE49-F238E27FC236}">
                    <a16:creationId xmlns:a16="http://schemas.microsoft.com/office/drawing/2014/main" id="{44C7E674-0CF1-B080-8AF7-202AEB71EA6F}"/>
                  </a:ext>
                </a:extLst>
              </p:cNvPr>
              <p:cNvSpPr/>
              <p:nvPr/>
            </p:nvSpPr>
            <p:spPr>
              <a:xfrm>
                <a:off x="3527571" y="3338082"/>
                <a:ext cx="204619" cy="318956"/>
              </a:xfrm>
              <a:custGeom>
                <a:avLst/>
                <a:gdLst/>
                <a:ahLst/>
                <a:cxnLst/>
                <a:rect l="l" t="t" r="r" b="b"/>
                <a:pathLst>
                  <a:path w="10208" h="159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0" y="234"/>
                      <a:pt x="234" y="434"/>
                      <a:pt x="400" y="634"/>
                    </a:cubicBezTo>
                    <a:cubicBezTo>
                      <a:pt x="701" y="1034"/>
                      <a:pt x="1068" y="1601"/>
                      <a:pt x="1568" y="2302"/>
                    </a:cubicBezTo>
                    <a:cubicBezTo>
                      <a:pt x="2502" y="3703"/>
                      <a:pt x="3769" y="5704"/>
                      <a:pt x="5104" y="7972"/>
                    </a:cubicBezTo>
                    <a:cubicBezTo>
                      <a:pt x="6438" y="10207"/>
                      <a:pt x="7672" y="12209"/>
                      <a:pt x="8606" y="13643"/>
                    </a:cubicBezTo>
                    <a:cubicBezTo>
                      <a:pt x="9073" y="14344"/>
                      <a:pt x="9440" y="14944"/>
                      <a:pt x="9740" y="15311"/>
                    </a:cubicBezTo>
                    <a:cubicBezTo>
                      <a:pt x="9874" y="15544"/>
                      <a:pt x="10007" y="15745"/>
                      <a:pt x="10207" y="15911"/>
                    </a:cubicBezTo>
                    <a:cubicBezTo>
                      <a:pt x="10107" y="15678"/>
                      <a:pt x="9974" y="15478"/>
                      <a:pt x="9807" y="15278"/>
                    </a:cubicBezTo>
                    <a:lnTo>
                      <a:pt x="8773" y="13543"/>
                    </a:lnTo>
                    <a:cubicBezTo>
                      <a:pt x="7839" y="12009"/>
                      <a:pt x="6705" y="10041"/>
                      <a:pt x="5337" y="7806"/>
                    </a:cubicBezTo>
                    <a:cubicBezTo>
                      <a:pt x="4003" y="5571"/>
                      <a:pt x="2735" y="3569"/>
                      <a:pt x="1701" y="2168"/>
                    </a:cubicBezTo>
                    <a:cubicBezTo>
                      <a:pt x="1201" y="1468"/>
                      <a:pt x="801" y="934"/>
                      <a:pt x="500" y="567"/>
                    </a:cubicBezTo>
                    <a:cubicBezTo>
                      <a:pt x="334" y="367"/>
                      <a:pt x="167" y="167"/>
                      <a:pt x="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339;p55">
                <a:extLst>
                  <a:ext uri="{FF2B5EF4-FFF2-40B4-BE49-F238E27FC236}">
                    <a16:creationId xmlns:a16="http://schemas.microsoft.com/office/drawing/2014/main" id="{8739ED32-53BF-E453-08C7-9395304A543F}"/>
                  </a:ext>
                </a:extLst>
              </p:cNvPr>
              <p:cNvSpPr/>
              <p:nvPr/>
            </p:nvSpPr>
            <p:spPr>
              <a:xfrm>
                <a:off x="3731508" y="3396914"/>
                <a:ext cx="363757" cy="260124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12977" extrusionOk="0">
                    <a:moveTo>
                      <a:pt x="18146" y="0"/>
                    </a:moveTo>
                    <a:lnTo>
                      <a:pt x="18146" y="0"/>
                    </a:lnTo>
                    <a:cubicBezTo>
                      <a:pt x="17846" y="67"/>
                      <a:pt x="17579" y="201"/>
                      <a:pt x="17312" y="367"/>
                    </a:cubicBezTo>
                    <a:cubicBezTo>
                      <a:pt x="16812" y="601"/>
                      <a:pt x="16078" y="968"/>
                      <a:pt x="15211" y="1502"/>
                    </a:cubicBezTo>
                    <a:cubicBezTo>
                      <a:pt x="12943" y="2802"/>
                      <a:pt x="10708" y="4237"/>
                      <a:pt x="8573" y="5771"/>
                    </a:cubicBezTo>
                    <a:cubicBezTo>
                      <a:pt x="6071" y="7573"/>
                      <a:pt x="3903" y="9340"/>
                      <a:pt x="2368" y="10708"/>
                    </a:cubicBezTo>
                    <a:cubicBezTo>
                      <a:pt x="1601" y="11375"/>
                      <a:pt x="1034" y="11909"/>
                      <a:pt x="600" y="12309"/>
                    </a:cubicBezTo>
                    <a:cubicBezTo>
                      <a:pt x="400" y="12509"/>
                      <a:pt x="200" y="12743"/>
                      <a:pt x="0" y="12976"/>
                    </a:cubicBezTo>
                    <a:cubicBezTo>
                      <a:pt x="234" y="12810"/>
                      <a:pt x="467" y="12609"/>
                      <a:pt x="701" y="12409"/>
                    </a:cubicBezTo>
                    <a:cubicBezTo>
                      <a:pt x="1101" y="12042"/>
                      <a:pt x="1735" y="11509"/>
                      <a:pt x="2502" y="10875"/>
                    </a:cubicBezTo>
                    <a:cubicBezTo>
                      <a:pt x="4070" y="9574"/>
                      <a:pt x="6271" y="7839"/>
                      <a:pt x="8773" y="6038"/>
                    </a:cubicBezTo>
                    <a:cubicBezTo>
                      <a:pt x="11275" y="4237"/>
                      <a:pt x="13610" y="2702"/>
                      <a:pt x="15344" y="1668"/>
                    </a:cubicBezTo>
                    <a:cubicBezTo>
                      <a:pt x="16178" y="1135"/>
                      <a:pt x="16912" y="734"/>
                      <a:pt x="17379" y="434"/>
                    </a:cubicBezTo>
                    <a:cubicBezTo>
                      <a:pt x="17646" y="334"/>
                      <a:pt x="17913" y="167"/>
                      <a:pt x="18146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340;p55">
                <a:extLst>
                  <a:ext uri="{FF2B5EF4-FFF2-40B4-BE49-F238E27FC236}">
                    <a16:creationId xmlns:a16="http://schemas.microsoft.com/office/drawing/2014/main" id="{E6009603-24FE-49C9-DD25-808FDD0DE228}"/>
                  </a:ext>
                </a:extLst>
              </p:cNvPr>
              <p:cNvSpPr/>
              <p:nvPr/>
            </p:nvSpPr>
            <p:spPr>
              <a:xfrm>
                <a:off x="3327642" y="3766002"/>
                <a:ext cx="437983" cy="413909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20649" extrusionOk="0">
                    <a:moveTo>
                      <a:pt x="0" y="1"/>
                    </a:moveTo>
                    <a:cubicBezTo>
                      <a:pt x="0" y="1"/>
                      <a:pt x="67" y="67"/>
                      <a:pt x="200" y="234"/>
                    </a:cubicBezTo>
                    <a:lnTo>
                      <a:pt x="834" y="835"/>
                    </a:lnTo>
                    <a:lnTo>
                      <a:pt x="3203" y="3036"/>
                    </a:lnTo>
                    <a:cubicBezTo>
                      <a:pt x="5171" y="4904"/>
                      <a:pt x="7839" y="7506"/>
                      <a:pt x="10808" y="10441"/>
                    </a:cubicBezTo>
                    <a:cubicBezTo>
                      <a:pt x="13743" y="13377"/>
                      <a:pt x="16445" y="15979"/>
                      <a:pt x="18480" y="17813"/>
                    </a:cubicBezTo>
                    <a:cubicBezTo>
                      <a:pt x="19481" y="18714"/>
                      <a:pt x="20315" y="19448"/>
                      <a:pt x="20915" y="19948"/>
                    </a:cubicBezTo>
                    <a:lnTo>
                      <a:pt x="21582" y="20482"/>
                    </a:lnTo>
                    <a:cubicBezTo>
                      <a:pt x="21649" y="20549"/>
                      <a:pt x="21749" y="20615"/>
                      <a:pt x="21816" y="20649"/>
                    </a:cubicBezTo>
                    <a:cubicBezTo>
                      <a:pt x="21849" y="20649"/>
                      <a:pt x="21749" y="20582"/>
                      <a:pt x="21616" y="20449"/>
                    </a:cubicBezTo>
                    <a:lnTo>
                      <a:pt x="20982" y="19848"/>
                    </a:lnTo>
                    <a:lnTo>
                      <a:pt x="18647" y="17647"/>
                    </a:lnTo>
                    <a:cubicBezTo>
                      <a:pt x="16646" y="15779"/>
                      <a:pt x="13977" y="13143"/>
                      <a:pt x="11008" y="10208"/>
                    </a:cubicBezTo>
                    <a:cubicBezTo>
                      <a:pt x="8073" y="7306"/>
                      <a:pt x="5371" y="4671"/>
                      <a:pt x="3336" y="2869"/>
                    </a:cubicBezTo>
                    <a:cubicBezTo>
                      <a:pt x="2335" y="1935"/>
                      <a:pt x="1501" y="1201"/>
                      <a:pt x="934" y="734"/>
                    </a:cubicBezTo>
                    <a:lnTo>
                      <a:pt x="234" y="167"/>
                    </a:lnTo>
                    <a:cubicBezTo>
                      <a:pt x="167" y="101"/>
                      <a:pt x="100" y="34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341;p55">
                <a:extLst>
                  <a:ext uri="{FF2B5EF4-FFF2-40B4-BE49-F238E27FC236}">
                    <a16:creationId xmlns:a16="http://schemas.microsoft.com/office/drawing/2014/main" id="{8427330B-A514-5B50-EA2A-E8DF250E0D4A}"/>
                  </a:ext>
                </a:extLst>
              </p:cNvPr>
              <p:cNvSpPr/>
              <p:nvPr/>
            </p:nvSpPr>
            <p:spPr>
              <a:xfrm>
                <a:off x="3764923" y="3762655"/>
                <a:ext cx="449349" cy="417257"/>
              </a:xfrm>
              <a:custGeom>
                <a:avLst/>
                <a:gdLst/>
                <a:ahLst/>
                <a:cxnLst/>
                <a:rect l="l" t="t" r="r" b="b"/>
                <a:pathLst>
                  <a:path w="22417" h="20816" extrusionOk="0">
                    <a:moveTo>
                      <a:pt x="22417" y="1"/>
                    </a:moveTo>
                    <a:lnTo>
                      <a:pt x="22417" y="1"/>
                    </a:lnTo>
                    <a:cubicBezTo>
                      <a:pt x="22317" y="34"/>
                      <a:pt x="22250" y="101"/>
                      <a:pt x="22150" y="168"/>
                    </a:cubicBezTo>
                    <a:lnTo>
                      <a:pt x="21483" y="735"/>
                    </a:lnTo>
                    <a:cubicBezTo>
                      <a:pt x="20883" y="1235"/>
                      <a:pt x="20049" y="1969"/>
                      <a:pt x="19015" y="2903"/>
                    </a:cubicBezTo>
                    <a:cubicBezTo>
                      <a:pt x="16913" y="4738"/>
                      <a:pt x="14144" y="7373"/>
                      <a:pt x="11075" y="10275"/>
                    </a:cubicBezTo>
                    <a:cubicBezTo>
                      <a:pt x="8040" y="13210"/>
                      <a:pt x="5271" y="15846"/>
                      <a:pt x="3237" y="17714"/>
                    </a:cubicBezTo>
                    <a:lnTo>
                      <a:pt x="868" y="19948"/>
                    </a:lnTo>
                    <a:lnTo>
                      <a:pt x="201" y="20582"/>
                    </a:lnTo>
                    <a:cubicBezTo>
                      <a:pt x="134" y="20649"/>
                      <a:pt x="68" y="20716"/>
                      <a:pt x="1" y="20816"/>
                    </a:cubicBezTo>
                    <a:cubicBezTo>
                      <a:pt x="101" y="20749"/>
                      <a:pt x="168" y="20682"/>
                      <a:pt x="234" y="20616"/>
                    </a:cubicBezTo>
                    <a:lnTo>
                      <a:pt x="935" y="20049"/>
                    </a:lnTo>
                    <a:cubicBezTo>
                      <a:pt x="1535" y="19548"/>
                      <a:pt x="2369" y="18814"/>
                      <a:pt x="3403" y="17880"/>
                    </a:cubicBezTo>
                    <a:cubicBezTo>
                      <a:pt x="5471" y="16046"/>
                      <a:pt x="8273" y="13444"/>
                      <a:pt x="11309" y="10508"/>
                    </a:cubicBezTo>
                    <a:cubicBezTo>
                      <a:pt x="14378" y="7606"/>
                      <a:pt x="17147" y="4971"/>
                      <a:pt x="19148" y="3070"/>
                    </a:cubicBezTo>
                    <a:lnTo>
                      <a:pt x="21550" y="835"/>
                    </a:lnTo>
                    <a:lnTo>
                      <a:pt x="22217" y="234"/>
                    </a:lnTo>
                    <a:cubicBezTo>
                      <a:pt x="22350" y="101"/>
                      <a:pt x="22417" y="1"/>
                      <a:pt x="22417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1342;p55">
              <a:extLst>
                <a:ext uri="{FF2B5EF4-FFF2-40B4-BE49-F238E27FC236}">
                  <a16:creationId xmlns:a16="http://schemas.microsoft.com/office/drawing/2014/main" id="{C2FA0745-BAD3-033E-36E0-0D3753FD2DB0}"/>
                </a:ext>
              </a:extLst>
            </p:cNvPr>
            <p:cNvSpPr/>
            <p:nvPr/>
          </p:nvSpPr>
          <p:spPr>
            <a:xfrm>
              <a:off x="2804768" y="1449822"/>
              <a:ext cx="452676" cy="806410"/>
            </a:xfrm>
            <a:custGeom>
              <a:avLst/>
              <a:gdLst/>
              <a:ahLst/>
              <a:cxnLst/>
              <a:rect l="l" t="t" r="r" b="b"/>
              <a:pathLst>
                <a:path w="22583" h="40230" extrusionOk="0">
                  <a:moveTo>
                    <a:pt x="22549" y="0"/>
                  </a:moveTo>
                  <a:cubicBezTo>
                    <a:pt x="22464" y="0"/>
                    <a:pt x="17401" y="8961"/>
                    <a:pt x="11208" y="20081"/>
                  </a:cubicBezTo>
                  <a:cubicBezTo>
                    <a:pt x="4970" y="31189"/>
                    <a:pt x="0" y="40229"/>
                    <a:pt x="33" y="40229"/>
                  </a:cubicBezTo>
                  <a:cubicBezTo>
                    <a:pt x="34" y="40229"/>
                    <a:pt x="34" y="40229"/>
                    <a:pt x="34" y="40229"/>
                  </a:cubicBezTo>
                  <a:cubicBezTo>
                    <a:pt x="119" y="40229"/>
                    <a:pt x="5182" y="31269"/>
                    <a:pt x="11375" y="20181"/>
                  </a:cubicBezTo>
                  <a:cubicBezTo>
                    <a:pt x="17613" y="9040"/>
                    <a:pt x="22583" y="34"/>
                    <a:pt x="22549" y="0"/>
                  </a:cubicBezTo>
                  <a:cubicBezTo>
                    <a:pt x="22549" y="0"/>
                    <a:pt x="22549" y="0"/>
                    <a:pt x="2254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43;p55">
              <a:extLst>
                <a:ext uri="{FF2B5EF4-FFF2-40B4-BE49-F238E27FC236}">
                  <a16:creationId xmlns:a16="http://schemas.microsoft.com/office/drawing/2014/main" id="{95C63650-A785-0264-109A-4C10ABA20568}"/>
                </a:ext>
              </a:extLst>
            </p:cNvPr>
            <p:cNvSpPr/>
            <p:nvPr/>
          </p:nvSpPr>
          <p:spPr>
            <a:xfrm>
              <a:off x="3690035" y="1909174"/>
              <a:ext cx="278185" cy="291555"/>
            </a:xfrm>
            <a:custGeom>
              <a:avLst/>
              <a:gdLst/>
              <a:ahLst/>
              <a:cxnLst/>
              <a:rect l="l" t="t" r="r" b="b"/>
              <a:pathLst>
                <a:path w="13878" h="14545" extrusionOk="0">
                  <a:moveTo>
                    <a:pt x="6973" y="1"/>
                  </a:moveTo>
                  <a:cubicBezTo>
                    <a:pt x="4938" y="1"/>
                    <a:pt x="3303" y="1735"/>
                    <a:pt x="3303" y="3870"/>
                  </a:cubicBezTo>
                  <a:cubicBezTo>
                    <a:pt x="3270" y="5438"/>
                    <a:pt x="4204" y="6872"/>
                    <a:pt x="5638" y="7506"/>
                  </a:cubicBezTo>
                  <a:cubicBezTo>
                    <a:pt x="1" y="8340"/>
                    <a:pt x="268" y="14478"/>
                    <a:pt x="268" y="14478"/>
                  </a:cubicBezTo>
                  <a:lnTo>
                    <a:pt x="13544" y="14544"/>
                  </a:lnTo>
                  <a:cubicBezTo>
                    <a:pt x="13544" y="14544"/>
                    <a:pt x="13877" y="8373"/>
                    <a:pt x="8307" y="7506"/>
                  </a:cubicBezTo>
                  <a:cubicBezTo>
                    <a:pt x="9708" y="6872"/>
                    <a:pt x="10642" y="5471"/>
                    <a:pt x="10608" y="3903"/>
                  </a:cubicBezTo>
                  <a:cubicBezTo>
                    <a:pt x="10608" y="1769"/>
                    <a:pt x="9007" y="1"/>
                    <a:pt x="697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44;p55">
              <a:extLst>
                <a:ext uri="{FF2B5EF4-FFF2-40B4-BE49-F238E27FC236}">
                  <a16:creationId xmlns:a16="http://schemas.microsoft.com/office/drawing/2014/main" id="{4495107A-A72D-69C8-5817-449153F924EA}"/>
                </a:ext>
              </a:extLst>
            </p:cNvPr>
            <p:cNvSpPr/>
            <p:nvPr/>
          </p:nvSpPr>
          <p:spPr>
            <a:xfrm>
              <a:off x="3512176" y="1770522"/>
              <a:ext cx="609829" cy="586657"/>
            </a:xfrm>
            <a:custGeom>
              <a:avLst/>
              <a:gdLst/>
              <a:ahLst/>
              <a:cxnLst/>
              <a:rect l="l" t="t" r="r" b="b"/>
              <a:pathLst>
                <a:path w="30423" h="29267" extrusionOk="0">
                  <a:moveTo>
                    <a:pt x="15779" y="413"/>
                  </a:moveTo>
                  <a:cubicBezTo>
                    <a:pt x="23618" y="446"/>
                    <a:pt x="29989" y="6818"/>
                    <a:pt x="29989" y="14657"/>
                  </a:cubicBezTo>
                  <a:cubicBezTo>
                    <a:pt x="29989" y="20394"/>
                    <a:pt x="26553" y="25598"/>
                    <a:pt x="21216" y="27799"/>
                  </a:cubicBezTo>
                  <a:cubicBezTo>
                    <a:pt x="19466" y="28526"/>
                    <a:pt x="17630" y="28878"/>
                    <a:pt x="15807" y="28878"/>
                  </a:cubicBezTo>
                  <a:cubicBezTo>
                    <a:pt x="12106" y="28878"/>
                    <a:pt x="8465" y="27424"/>
                    <a:pt x="5738" y="24697"/>
                  </a:cubicBezTo>
                  <a:cubicBezTo>
                    <a:pt x="1669" y="20627"/>
                    <a:pt x="435" y="14523"/>
                    <a:pt x="2636" y="9219"/>
                  </a:cubicBezTo>
                  <a:cubicBezTo>
                    <a:pt x="4838" y="3882"/>
                    <a:pt x="10041" y="413"/>
                    <a:pt x="15779" y="413"/>
                  </a:cubicBezTo>
                  <a:close/>
                  <a:moveTo>
                    <a:pt x="15792" y="0"/>
                  </a:moveTo>
                  <a:cubicBezTo>
                    <a:pt x="11978" y="0"/>
                    <a:pt x="8230" y="1491"/>
                    <a:pt x="5438" y="4282"/>
                  </a:cubicBezTo>
                  <a:cubicBezTo>
                    <a:pt x="1235" y="8485"/>
                    <a:pt x="1" y="14790"/>
                    <a:pt x="2269" y="20261"/>
                  </a:cubicBezTo>
                  <a:cubicBezTo>
                    <a:pt x="4537" y="25731"/>
                    <a:pt x="9875" y="29267"/>
                    <a:pt x="15779" y="29267"/>
                  </a:cubicBezTo>
                  <a:cubicBezTo>
                    <a:pt x="23851" y="29267"/>
                    <a:pt x="30423" y="22729"/>
                    <a:pt x="30423" y="14657"/>
                  </a:cubicBezTo>
                  <a:cubicBezTo>
                    <a:pt x="30423" y="8719"/>
                    <a:pt x="26853" y="3382"/>
                    <a:pt x="21383" y="1113"/>
                  </a:cubicBezTo>
                  <a:cubicBezTo>
                    <a:pt x="19575" y="364"/>
                    <a:pt x="17675" y="0"/>
                    <a:pt x="1579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45;p55">
              <a:extLst>
                <a:ext uri="{FF2B5EF4-FFF2-40B4-BE49-F238E27FC236}">
                  <a16:creationId xmlns:a16="http://schemas.microsoft.com/office/drawing/2014/main" id="{923FD8E4-1794-807E-E37F-41BB8B8B39A4}"/>
                </a:ext>
              </a:extLst>
            </p:cNvPr>
            <p:cNvSpPr/>
            <p:nvPr/>
          </p:nvSpPr>
          <p:spPr>
            <a:xfrm>
              <a:off x="778760" y="1229147"/>
              <a:ext cx="253449" cy="261487"/>
            </a:xfrm>
            <a:custGeom>
              <a:avLst/>
              <a:gdLst/>
              <a:ahLst/>
              <a:cxnLst/>
              <a:rect l="l" t="t" r="r" b="b"/>
              <a:pathLst>
                <a:path w="12644" h="13045" extrusionOk="0">
                  <a:moveTo>
                    <a:pt x="6279" y="1"/>
                  </a:moveTo>
                  <a:cubicBezTo>
                    <a:pt x="4471" y="1"/>
                    <a:pt x="3003" y="1489"/>
                    <a:pt x="3003" y="3304"/>
                  </a:cubicBezTo>
                  <a:cubicBezTo>
                    <a:pt x="2970" y="4738"/>
                    <a:pt x="3804" y="6072"/>
                    <a:pt x="5105" y="6639"/>
                  </a:cubicBezTo>
                  <a:cubicBezTo>
                    <a:pt x="1" y="7407"/>
                    <a:pt x="201" y="13011"/>
                    <a:pt x="201" y="13011"/>
                  </a:cubicBezTo>
                  <a:lnTo>
                    <a:pt x="12343" y="13044"/>
                  </a:lnTo>
                  <a:cubicBezTo>
                    <a:pt x="12343" y="13044"/>
                    <a:pt x="12643" y="7407"/>
                    <a:pt x="7540" y="6639"/>
                  </a:cubicBezTo>
                  <a:cubicBezTo>
                    <a:pt x="8841" y="6039"/>
                    <a:pt x="9674" y="4771"/>
                    <a:pt x="9674" y="3337"/>
                  </a:cubicBezTo>
                  <a:cubicBezTo>
                    <a:pt x="9674" y="1502"/>
                    <a:pt x="8173" y="1"/>
                    <a:pt x="6339" y="1"/>
                  </a:cubicBezTo>
                  <a:cubicBezTo>
                    <a:pt x="6319" y="1"/>
                    <a:pt x="6299" y="1"/>
                    <a:pt x="627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46;p55">
              <a:extLst>
                <a:ext uri="{FF2B5EF4-FFF2-40B4-BE49-F238E27FC236}">
                  <a16:creationId xmlns:a16="http://schemas.microsoft.com/office/drawing/2014/main" id="{2D808DFB-4544-EBBA-A2E9-776055F56981}"/>
                </a:ext>
              </a:extLst>
            </p:cNvPr>
            <p:cNvSpPr/>
            <p:nvPr/>
          </p:nvSpPr>
          <p:spPr>
            <a:xfrm>
              <a:off x="615613" y="1097732"/>
              <a:ext cx="557010" cy="535983"/>
            </a:xfrm>
            <a:custGeom>
              <a:avLst/>
              <a:gdLst/>
              <a:ahLst/>
              <a:cxnLst/>
              <a:rect l="l" t="t" r="r" b="b"/>
              <a:pathLst>
                <a:path w="27788" h="26739" extrusionOk="0">
                  <a:moveTo>
                    <a:pt x="14411" y="420"/>
                  </a:moveTo>
                  <a:lnTo>
                    <a:pt x="14411" y="453"/>
                  </a:lnTo>
                  <a:cubicBezTo>
                    <a:pt x="21583" y="453"/>
                    <a:pt x="27354" y="6224"/>
                    <a:pt x="27387" y="13396"/>
                  </a:cubicBezTo>
                  <a:cubicBezTo>
                    <a:pt x="27387" y="18633"/>
                    <a:pt x="24218" y="23336"/>
                    <a:pt x="19381" y="25337"/>
                  </a:cubicBezTo>
                  <a:cubicBezTo>
                    <a:pt x="17778" y="26012"/>
                    <a:pt x="16094" y="26338"/>
                    <a:pt x="14424" y="26338"/>
                  </a:cubicBezTo>
                  <a:cubicBezTo>
                    <a:pt x="11057" y="26338"/>
                    <a:pt x="7747" y="25011"/>
                    <a:pt x="5271" y="22535"/>
                  </a:cubicBezTo>
                  <a:cubicBezTo>
                    <a:pt x="1569" y="18833"/>
                    <a:pt x="434" y="13262"/>
                    <a:pt x="2469" y="8425"/>
                  </a:cubicBezTo>
                  <a:cubicBezTo>
                    <a:pt x="4471" y="3589"/>
                    <a:pt x="9174" y="420"/>
                    <a:pt x="14411" y="420"/>
                  </a:cubicBezTo>
                  <a:close/>
                  <a:moveTo>
                    <a:pt x="14426" y="1"/>
                  </a:moveTo>
                  <a:cubicBezTo>
                    <a:pt x="10949" y="1"/>
                    <a:pt x="7535" y="1358"/>
                    <a:pt x="4971" y="3922"/>
                  </a:cubicBezTo>
                  <a:cubicBezTo>
                    <a:pt x="1135" y="7758"/>
                    <a:pt x="1" y="13496"/>
                    <a:pt x="2069" y="18499"/>
                  </a:cubicBezTo>
                  <a:cubicBezTo>
                    <a:pt x="4137" y="23503"/>
                    <a:pt x="9007" y="26738"/>
                    <a:pt x="14411" y="26738"/>
                  </a:cubicBezTo>
                  <a:cubicBezTo>
                    <a:pt x="21816" y="26738"/>
                    <a:pt x="27787" y="20768"/>
                    <a:pt x="27787" y="13396"/>
                  </a:cubicBezTo>
                  <a:cubicBezTo>
                    <a:pt x="27787" y="7958"/>
                    <a:pt x="24552" y="3088"/>
                    <a:pt x="19548" y="1020"/>
                  </a:cubicBezTo>
                  <a:cubicBezTo>
                    <a:pt x="17889" y="334"/>
                    <a:pt x="16150" y="1"/>
                    <a:pt x="1442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47;p55">
              <a:extLst>
                <a:ext uri="{FF2B5EF4-FFF2-40B4-BE49-F238E27FC236}">
                  <a16:creationId xmlns:a16="http://schemas.microsoft.com/office/drawing/2014/main" id="{DE0C6AF7-E745-9CE5-19C7-E2CD95805208}"/>
                </a:ext>
              </a:extLst>
            </p:cNvPr>
            <p:cNvSpPr/>
            <p:nvPr/>
          </p:nvSpPr>
          <p:spPr>
            <a:xfrm>
              <a:off x="3194583" y="1122848"/>
              <a:ext cx="198606" cy="207305"/>
            </a:xfrm>
            <a:custGeom>
              <a:avLst/>
              <a:gdLst/>
              <a:ahLst/>
              <a:cxnLst/>
              <a:rect l="l" t="t" r="r" b="b"/>
              <a:pathLst>
                <a:path w="9908" h="10342" extrusionOk="0">
                  <a:moveTo>
                    <a:pt x="4970" y="1"/>
                  </a:moveTo>
                  <a:cubicBezTo>
                    <a:pt x="3469" y="1"/>
                    <a:pt x="2269" y="1235"/>
                    <a:pt x="2335" y="2736"/>
                  </a:cubicBezTo>
                  <a:cubicBezTo>
                    <a:pt x="2302" y="3870"/>
                    <a:pt x="2969" y="4904"/>
                    <a:pt x="4003" y="5338"/>
                  </a:cubicBezTo>
                  <a:cubicBezTo>
                    <a:pt x="0" y="5938"/>
                    <a:pt x="167" y="10308"/>
                    <a:pt x="167" y="10308"/>
                  </a:cubicBezTo>
                  <a:lnTo>
                    <a:pt x="9674" y="10341"/>
                  </a:lnTo>
                  <a:cubicBezTo>
                    <a:pt x="9674" y="10341"/>
                    <a:pt x="9907" y="5938"/>
                    <a:pt x="5904" y="5338"/>
                  </a:cubicBezTo>
                  <a:cubicBezTo>
                    <a:pt x="6905" y="4904"/>
                    <a:pt x="7572" y="3870"/>
                    <a:pt x="7572" y="2769"/>
                  </a:cubicBezTo>
                  <a:cubicBezTo>
                    <a:pt x="7639" y="1268"/>
                    <a:pt x="6472" y="1"/>
                    <a:pt x="497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48;p55">
              <a:extLst>
                <a:ext uri="{FF2B5EF4-FFF2-40B4-BE49-F238E27FC236}">
                  <a16:creationId xmlns:a16="http://schemas.microsoft.com/office/drawing/2014/main" id="{5A3D6BF6-20BC-6A55-95F0-0197FD48EE8D}"/>
                </a:ext>
              </a:extLst>
            </p:cNvPr>
            <p:cNvSpPr/>
            <p:nvPr/>
          </p:nvSpPr>
          <p:spPr>
            <a:xfrm>
              <a:off x="3010710" y="1021401"/>
              <a:ext cx="492806" cy="421747"/>
            </a:xfrm>
            <a:custGeom>
              <a:avLst/>
              <a:gdLst/>
              <a:ahLst/>
              <a:cxnLst/>
              <a:rect l="l" t="t" r="r" b="b"/>
              <a:pathLst>
                <a:path w="24585" h="21040" extrusionOk="0">
                  <a:moveTo>
                    <a:pt x="14077" y="458"/>
                  </a:moveTo>
                  <a:cubicBezTo>
                    <a:pt x="19647" y="458"/>
                    <a:pt x="24151" y="4961"/>
                    <a:pt x="24151" y="10532"/>
                  </a:cubicBezTo>
                  <a:cubicBezTo>
                    <a:pt x="24151" y="16624"/>
                    <a:pt x="19176" y="20655"/>
                    <a:pt x="13995" y="20655"/>
                  </a:cubicBezTo>
                  <a:cubicBezTo>
                    <a:pt x="11516" y="20655"/>
                    <a:pt x="8989" y="19732"/>
                    <a:pt x="6938" y="17671"/>
                  </a:cubicBezTo>
                  <a:cubicBezTo>
                    <a:pt x="567" y="11333"/>
                    <a:pt x="5070" y="458"/>
                    <a:pt x="14077" y="458"/>
                  </a:cubicBezTo>
                  <a:close/>
                  <a:moveTo>
                    <a:pt x="13988" y="1"/>
                  </a:moveTo>
                  <a:cubicBezTo>
                    <a:pt x="11405" y="1"/>
                    <a:pt x="8774" y="958"/>
                    <a:pt x="6638" y="3093"/>
                  </a:cubicBezTo>
                  <a:cubicBezTo>
                    <a:pt x="0" y="9732"/>
                    <a:pt x="4703" y="21040"/>
                    <a:pt x="14077" y="21040"/>
                  </a:cubicBezTo>
                  <a:cubicBezTo>
                    <a:pt x="19848" y="21040"/>
                    <a:pt x="24551" y="16336"/>
                    <a:pt x="24584" y="10532"/>
                  </a:cubicBezTo>
                  <a:cubicBezTo>
                    <a:pt x="24584" y="4190"/>
                    <a:pt x="19392" y="1"/>
                    <a:pt x="1398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49;p55">
              <a:extLst>
                <a:ext uri="{FF2B5EF4-FFF2-40B4-BE49-F238E27FC236}">
                  <a16:creationId xmlns:a16="http://schemas.microsoft.com/office/drawing/2014/main" id="{84E08475-4D46-8E00-725C-B975425C7825}"/>
                </a:ext>
              </a:extLst>
            </p:cNvPr>
            <p:cNvSpPr/>
            <p:nvPr/>
          </p:nvSpPr>
          <p:spPr>
            <a:xfrm>
              <a:off x="1496230" y="1752041"/>
              <a:ext cx="175193" cy="186579"/>
            </a:xfrm>
            <a:custGeom>
              <a:avLst/>
              <a:gdLst/>
              <a:ahLst/>
              <a:cxnLst/>
              <a:rect l="l" t="t" r="r" b="b"/>
              <a:pathLst>
                <a:path w="8740" h="9308" extrusionOk="0">
                  <a:moveTo>
                    <a:pt x="4370" y="1"/>
                  </a:moveTo>
                  <a:cubicBezTo>
                    <a:pt x="3002" y="1"/>
                    <a:pt x="1901" y="1235"/>
                    <a:pt x="2068" y="2603"/>
                  </a:cubicBezTo>
                  <a:cubicBezTo>
                    <a:pt x="2068" y="3603"/>
                    <a:pt x="2635" y="4504"/>
                    <a:pt x="3536" y="4904"/>
                  </a:cubicBezTo>
                  <a:cubicBezTo>
                    <a:pt x="0" y="5438"/>
                    <a:pt x="167" y="9274"/>
                    <a:pt x="167" y="9274"/>
                  </a:cubicBezTo>
                  <a:lnTo>
                    <a:pt x="8540" y="9307"/>
                  </a:lnTo>
                  <a:cubicBezTo>
                    <a:pt x="8540" y="9307"/>
                    <a:pt x="8740" y="5405"/>
                    <a:pt x="5204" y="4871"/>
                  </a:cubicBezTo>
                  <a:cubicBezTo>
                    <a:pt x="6104" y="4471"/>
                    <a:pt x="6672" y="3570"/>
                    <a:pt x="6672" y="2603"/>
                  </a:cubicBezTo>
                  <a:cubicBezTo>
                    <a:pt x="6838" y="1235"/>
                    <a:pt x="5771" y="1"/>
                    <a:pt x="437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50;p55">
              <a:extLst>
                <a:ext uri="{FF2B5EF4-FFF2-40B4-BE49-F238E27FC236}">
                  <a16:creationId xmlns:a16="http://schemas.microsoft.com/office/drawing/2014/main" id="{9EB13BF7-B261-5DD8-C754-E9C434B8D050}"/>
                </a:ext>
              </a:extLst>
            </p:cNvPr>
            <p:cNvSpPr/>
            <p:nvPr/>
          </p:nvSpPr>
          <p:spPr>
            <a:xfrm>
              <a:off x="1333746" y="1665567"/>
              <a:ext cx="435979" cy="373338"/>
            </a:xfrm>
            <a:custGeom>
              <a:avLst/>
              <a:gdLst/>
              <a:ahLst/>
              <a:cxnLst/>
              <a:rect l="l" t="t" r="r" b="b"/>
              <a:pathLst>
                <a:path w="21750" h="18625" extrusionOk="0">
                  <a:moveTo>
                    <a:pt x="12443" y="445"/>
                  </a:moveTo>
                  <a:lnTo>
                    <a:pt x="12443" y="479"/>
                  </a:lnTo>
                  <a:cubicBezTo>
                    <a:pt x="17346" y="479"/>
                    <a:pt x="21316" y="4415"/>
                    <a:pt x="21316" y="9318"/>
                  </a:cubicBezTo>
                  <a:cubicBezTo>
                    <a:pt x="21316" y="14691"/>
                    <a:pt x="16931" y="18231"/>
                    <a:pt x="12369" y="18231"/>
                  </a:cubicBezTo>
                  <a:cubicBezTo>
                    <a:pt x="10191" y="18231"/>
                    <a:pt x="7972" y="17423"/>
                    <a:pt x="6171" y="15623"/>
                  </a:cubicBezTo>
                  <a:cubicBezTo>
                    <a:pt x="567" y="10019"/>
                    <a:pt x="4537" y="445"/>
                    <a:pt x="12443" y="445"/>
                  </a:cubicBezTo>
                  <a:close/>
                  <a:moveTo>
                    <a:pt x="12369" y="1"/>
                  </a:moveTo>
                  <a:cubicBezTo>
                    <a:pt x="10084" y="1"/>
                    <a:pt x="7758" y="849"/>
                    <a:pt x="5871" y="2747"/>
                  </a:cubicBezTo>
                  <a:cubicBezTo>
                    <a:pt x="0" y="8618"/>
                    <a:pt x="4137" y="18625"/>
                    <a:pt x="12443" y="18625"/>
                  </a:cubicBezTo>
                  <a:cubicBezTo>
                    <a:pt x="17580" y="18625"/>
                    <a:pt x="21749" y="14455"/>
                    <a:pt x="21749" y="9318"/>
                  </a:cubicBezTo>
                  <a:cubicBezTo>
                    <a:pt x="21749" y="3720"/>
                    <a:pt x="17151" y="1"/>
                    <a:pt x="1236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51;p55">
              <a:extLst>
                <a:ext uri="{FF2B5EF4-FFF2-40B4-BE49-F238E27FC236}">
                  <a16:creationId xmlns:a16="http://schemas.microsoft.com/office/drawing/2014/main" id="{C4E904D6-C5F8-BAFC-19D2-710D76D64E35}"/>
                </a:ext>
              </a:extLst>
            </p:cNvPr>
            <p:cNvSpPr/>
            <p:nvPr/>
          </p:nvSpPr>
          <p:spPr>
            <a:xfrm>
              <a:off x="782789" y="2542215"/>
              <a:ext cx="127045" cy="131235"/>
            </a:xfrm>
            <a:custGeom>
              <a:avLst/>
              <a:gdLst/>
              <a:ahLst/>
              <a:cxnLst/>
              <a:rect l="l" t="t" r="r" b="b"/>
              <a:pathLst>
                <a:path w="6338" h="6547" extrusionOk="0">
                  <a:moveTo>
                    <a:pt x="3169" y="1"/>
                  </a:moveTo>
                  <a:cubicBezTo>
                    <a:pt x="2335" y="1"/>
                    <a:pt x="1501" y="559"/>
                    <a:pt x="1501" y="1677"/>
                  </a:cubicBezTo>
                  <a:cubicBezTo>
                    <a:pt x="1468" y="2377"/>
                    <a:pt x="1901" y="3044"/>
                    <a:pt x="2569" y="3345"/>
                  </a:cubicBezTo>
                  <a:cubicBezTo>
                    <a:pt x="0" y="3712"/>
                    <a:pt x="100" y="6514"/>
                    <a:pt x="100" y="6514"/>
                  </a:cubicBezTo>
                  <a:lnTo>
                    <a:pt x="6204" y="6547"/>
                  </a:lnTo>
                  <a:cubicBezTo>
                    <a:pt x="6204" y="6547"/>
                    <a:pt x="6338" y="3712"/>
                    <a:pt x="3769" y="3345"/>
                  </a:cubicBezTo>
                  <a:cubicBezTo>
                    <a:pt x="4437" y="3044"/>
                    <a:pt x="4837" y="2377"/>
                    <a:pt x="4837" y="1677"/>
                  </a:cubicBezTo>
                  <a:cubicBezTo>
                    <a:pt x="4837" y="559"/>
                    <a:pt x="4003" y="1"/>
                    <a:pt x="316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52;p55">
              <a:extLst>
                <a:ext uri="{FF2B5EF4-FFF2-40B4-BE49-F238E27FC236}">
                  <a16:creationId xmlns:a16="http://schemas.microsoft.com/office/drawing/2014/main" id="{68FE0EA5-1684-87B3-EF98-07C71F742B70}"/>
                </a:ext>
              </a:extLst>
            </p:cNvPr>
            <p:cNvSpPr/>
            <p:nvPr/>
          </p:nvSpPr>
          <p:spPr>
            <a:xfrm>
              <a:off x="662418" y="2473881"/>
              <a:ext cx="320299" cy="273795"/>
            </a:xfrm>
            <a:custGeom>
              <a:avLst/>
              <a:gdLst/>
              <a:ahLst/>
              <a:cxnLst/>
              <a:rect l="l" t="t" r="r" b="b"/>
              <a:pathLst>
                <a:path w="15979" h="13659" extrusionOk="0">
                  <a:moveTo>
                    <a:pt x="9141" y="416"/>
                  </a:moveTo>
                  <a:cubicBezTo>
                    <a:pt x="12676" y="416"/>
                    <a:pt x="15545" y="3285"/>
                    <a:pt x="15545" y="6854"/>
                  </a:cubicBezTo>
                  <a:cubicBezTo>
                    <a:pt x="15545" y="10708"/>
                    <a:pt x="12393" y="13267"/>
                    <a:pt x="9104" y="13267"/>
                  </a:cubicBezTo>
                  <a:cubicBezTo>
                    <a:pt x="7524" y="13267"/>
                    <a:pt x="5913" y="12677"/>
                    <a:pt x="4604" y="11357"/>
                  </a:cubicBezTo>
                  <a:cubicBezTo>
                    <a:pt x="568" y="7321"/>
                    <a:pt x="3437" y="416"/>
                    <a:pt x="9141" y="416"/>
                  </a:cubicBezTo>
                  <a:close/>
                  <a:moveTo>
                    <a:pt x="9092" y="0"/>
                  </a:moveTo>
                  <a:cubicBezTo>
                    <a:pt x="7411" y="0"/>
                    <a:pt x="5697" y="624"/>
                    <a:pt x="4304" y="2017"/>
                  </a:cubicBezTo>
                  <a:cubicBezTo>
                    <a:pt x="1" y="6320"/>
                    <a:pt x="3070" y="13659"/>
                    <a:pt x="9141" y="13659"/>
                  </a:cubicBezTo>
                  <a:cubicBezTo>
                    <a:pt x="12910" y="13659"/>
                    <a:pt x="15979" y="10623"/>
                    <a:pt x="15979" y="6854"/>
                  </a:cubicBezTo>
                  <a:cubicBezTo>
                    <a:pt x="15979" y="2725"/>
                    <a:pt x="12607" y="0"/>
                    <a:pt x="909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53;p55">
              <a:extLst>
                <a:ext uri="{FF2B5EF4-FFF2-40B4-BE49-F238E27FC236}">
                  <a16:creationId xmlns:a16="http://schemas.microsoft.com/office/drawing/2014/main" id="{153D009C-F727-DB19-106A-73D67587FAA9}"/>
                </a:ext>
              </a:extLst>
            </p:cNvPr>
            <p:cNvSpPr/>
            <p:nvPr/>
          </p:nvSpPr>
          <p:spPr>
            <a:xfrm>
              <a:off x="2561382" y="806238"/>
              <a:ext cx="80240" cy="84610"/>
            </a:xfrm>
            <a:custGeom>
              <a:avLst/>
              <a:gdLst/>
              <a:ahLst/>
              <a:cxnLst/>
              <a:rect l="l" t="t" r="r" b="b"/>
              <a:pathLst>
                <a:path w="4003" h="4221" extrusionOk="0">
                  <a:moveTo>
                    <a:pt x="2001" y="1"/>
                  </a:moveTo>
                  <a:cubicBezTo>
                    <a:pt x="1434" y="1"/>
                    <a:pt x="867" y="385"/>
                    <a:pt x="934" y="1152"/>
                  </a:cubicBezTo>
                  <a:cubicBezTo>
                    <a:pt x="934" y="1619"/>
                    <a:pt x="1201" y="2019"/>
                    <a:pt x="1635" y="2219"/>
                  </a:cubicBezTo>
                  <a:cubicBezTo>
                    <a:pt x="0" y="2453"/>
                    <a:pt x="67" y="4221"/>
                    <a:pt x="67" y="4221"/>
                  </a:cubicBezTo>
                  <a:lnTo>
                    <a:pt x="3903" y="4221"/>
                  </a:lnTo>
                  <a:cubicBezTo>
                    <a:pt x="3903" y="4221"/>
                    <a:pt x="4003" y="2453"/>
                    <a:pt x="2402" y="2186"/>
                  </a:cubicBezTo>
                  <a:cubicBezTo>
                    <a:pt x="2802" y="2019"/>
                    <a:pt x="3069" y="1619"/>
                    <a:pt x="3069" y="1152"/>
                  </a:cubicBezTo>
                  <a:cubicBezTo>
                    <a:pt x="3136" y="385"/>
                    <a:pt x="2569" y="1"/>
                    <a:pt x="200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54;p55">
              <a:extLst>
                <a:ext uri="{FF2B5EF4-FFF2-40B4-BE49-F238E27FC236}">
                  <a16:creationId xmlns:a16="http://schemas.microsoft.com/office/drawing/2014/main" id="{096EF686-C222-DF92-18A5-C939AABC2364}"/>
                </a:ext>
              </a:extLst>
            </p:cNvPr>
            <p:cNvSpPr/>
            <p:nvPr/>
          </p:nvSpPr>
          <p:spPr>
            <a:xfrm>
              <a:off x="2483807" y="763903"/>
              <a:ext cx="205301" cy="175755"/>
            </a:xfrm>
            <a:custGeom>
              <a:avLst/>
              <a:gdLst/>
              <a:ahLst/>
              <a:cxnLst/>
              <a:rect l="l" t="t" r="r" b="b"/>
              <a:pathLst>
                <a:path w="10242" h="8768" extrusionOk="0">
                  <a:moveTo>
                    <a:pt x="5830" y="428"/>
                  </a:moveTo>
                  <a:cubicBezTo>
                    <a:pt x="5844" y="428"/>
                    <a:pt x="5858" y="428"/>
                    <a:pt x="5871" y="428"/>
                  </a:cubicBezTo>
                  <a:cubicBezTo>
                    <a:pt x="8040" y="428"/>
                    <a:pt x="9808" y="2196"/>
                    <a:pt x="9808" y="4365"/>
                  </a:cubicBezTo>
                  <a:cubicBezTo>
                    <a:pt x="9808" y="6756"/>
                    <a:pt x="7854" y="8324"/>
                    <a:pt x="5826" y="8324"/>
                  </a:cubicBezTo>
                  <a:cubicBezTo>
                    <a:pt x="4855" y="8324"/>
                    <a:pt x="3868" y="7965"/>
                    <a:pt x="3069" y="7167"/>
                  </a:cubicBezTo>
                  <a:cubicBezTo>
                    <a:pt x="577" y="4674"/>
                    <a:pt x="2322" y="428"/>
                    <a:pt x="5830" y="428"/>
                  </a:cubicBezTo>
                  <a:close/>
                  <a:moveTo>
                    <a:pt x="5820" y="1"/>
                  </a:moveTo>
                  <a:cubicBezTo>
                    <a:pt x="4746" y="1"/>
                    <a:pt x="3653" y="401"/>
                    <a:pt x="2769" y="1296"/>
                  </a:cubicBezTo>
                  <a:cubicBezTo>
                    <a:pt x="1" y="4031"/>
                    <a:pt x="1969" y="8768"/>
                    <a:pt x="5871" y="8768"/>
                  </a:cubicBezTo>
                  <a:cubicBezTo>
                    <a:pt x="8273" y="8734"/>
                    <a:pt x="10208" y="6800"/>
                    <a:pt x="10241" y="4398"/>
                  </a:cubicBezTo>
                  <a:cubicBezTo>
                    <a:pt x="10241" y="1756"/>
                    <a:pt x="8071" y="1"/>
                    <a:pt x="582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55;p55">
              <a:extLst>
                <a:ext uri="{FF2B5EF4-FFF2-40B4-BE49-F238E27FC236}">
                  <a16:creationId xmlns:a16="http://schemas.microsoft.com/office/drawing/2014/main" id="{4906B9F9-3821-B243-EBF7-1315D11CDAB8}"/>
                </a:ext>
              </a:extLst>
            </p:cNvPr>
            <p:cNvSpPr/>
            <p:nvPr/>
          </p:nvSpPr>
          <p:spPr>
            <a:xfrm>
              <a:off x="3460039" y="1366896"/>
              <a:ext cx="230698" cy="444017"/>
            </a:xfrm>
            <a:custGeom>
              <a:avLst/>
              <a:gdLst/>
              <a:ahLst/>
              <a:cxnLst/>
              <a:rect l="l" t="t" r="r" b="b"/>
              <a:pathLst>
                <a:path w="11509" h="22151" extrusionOk="0">
                  <a:moveTo>
                    <a:pt x="34" y="1"/>
                  </a:moveTo>
                  <a:cubicBezTo>
                    <a:pt x="34" y="1"/>
                    <a:pt x="34" y="1"/>
                    <a:pt x="33" y="1"/>
                  </a:cubicBezTo>
                  <a:cubicBezTo>
                    <a:pt x="0" y="1"/>
                    <a:pt x="2502" y="5005"/>
                    <a:pt x="5637" y="11109"/>
                  </a:cubicBezTo>
                  <a:cubicBezTo>
                    <a:pt x="8796" y="17193"/>
                    <a:pt x="11391" y="22150"/>
                    <a:pt x="11441" y="22150"/>
                  </a:cubicBezTo>
                  <a:cubicBezTo>
                    <a:pt x="11441" y="22150"/>
                    <a:pt x="11441" y="22150"/>
                    <a:pt x="11442" y="22150"/>
                  </a:cubicBezTo>
                  <a:cubicBezTo>
                    <a:pt x="11508" y="22117"/>
                    <a:pt x="8973" y="17147"/>
                    <a:pt x="5838" y="11009"/>
                  </a:cubicBezTo>
                  <a:cubicBezTo>
                    <a:pt x="2713" y="4925"/>
                    <a:pt x="118" y="1"/>
                    <a:pt x="3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6;p55">
              <a:extLst>
                <a:ext uri="{FF2B5EF4-FFF2-40B4-BE49-F238E27FC236}">
                  <a16:creationId xmlns:a16="http://schemas.microsoft.com/office/drawing/2014/main" id="{77EE6B76-2CD4-2030-9FFD-CD9C2F7BE07D}"/>
                </a:ext>
              </a:extLst>
            </p:cNvPr>
            <p:cNvSpPr/>
            <p:nvPr/>
          </p:nvSpPr>
          <p:spPr>
            <a:xfrm>
              <a:off x="1109081" y="1532027"/>
              <a:ext cx="332326" cy="207345"/>
            </a:xfrm>
            <a:custGeom>
              <a:avLst/>
              <a:gdLst/>
              <a:ahLst/>
              <a:cxnLst/>
              <a:rect l="l" t="t" r="r" b="b"/>
              <a:pathLst>
                <a:path w="16579" h="10344" extrusionOk="0">
                  <a:moveTo>
                    <a:pt x="37" y="1"/>
                  </a:moveTo>
                  <a:cubicBezTo>
                    <a:pt x="35" y="1"/>
                    <a:pt x="34" y="1"/>
                    <a:pt x="34" y="2"/>
                  </a:cubicBezTo>
                  <a:cubicBezTo>
                    <a:pt x="0" y="36"/>
                    <a:pt x="3670" y="2404"/>
                    <a:pt x="8240" y="5239"/>
                  </a:cubicBezTo>
                  <a:cubicBezTo>
                    <a:pt x="12743" y="8087"/>
                    <a:pt x="16458" y="10343"/>
                    <a:pt x="16544" y="10343"/>
                  </a:cubicBezTo>
                  <a:cubicBezTo>
                    <a:pt x="16545" y="10343"/>
                    <a:pt x="16545" y="10343"/>
                    <a:pt x="16545" y="10343"/>
                  </a:cubicBezTo>
                  <a:cubicBezTo>
                    <a:pt x="16579" y="10276"/>
                    <a:pt x="12910" y="7908"/>
                    <a:pt x="8340" y="5072"/>
                  </a:cubicBezTo>
                  <a:cubicBezTo>
                    <a:pt x="3868" y="2245"/>
                    <a:pt x="174" y="1"/>
                    <a:pt x="37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7;p55">
              <a:extLst>
                <a:ext uri="{FF2B5EF4-FFF2-40B4-BE49-F238E27FC236}">
                  <a16:creationId xmlns:a16="http://schemas.microsoft.com/office/drawing/2014/main" id="{9CE067E3-385D-F989-6519-D92CE56573C8}"/>
                </a:ext>
              </a:extLst>
            </p:cNvPr>
            <p:cNvSpPr/>
            <p:nvPr/>
          </p:nvSpPr>
          <p:spPr>
            <a:xfrm>
              <a:off x="1762348" y="1324782"/>
              <a:ext cx="1331289" cy="453358"/>
            </a:xfrm>
            <a:custGeom>
              <a:avLst/>
              <a:gdLst/>
              <a:ahLst/>
              <a:cxnLst/>
              <a:rect l="l" t="t" r="r" b="b"/>
              <a:pathLst>
                <a:path w="66415" h="22617" extrusionOk="0">
                  <a:moveTo>
                    <a:pt x="66414" y="0"/>
                  </a:moveTo>
                  <a:cubicBezTo>
                    <a:pt x="66348" y="0"/>
                    <a:pt x="66281" y="34"/>
                    <a:pt x="66214" y="34"/>
                  </a:cubicBezTo>
                  <a:lnTo>
                    <a:pt x="65714" y="167"/>
                  </a:lnTo>
                  <a:lnTo>
                    <a:pt x="63712" y="701"/>
                  </a:lnTo>
                  <a:cubicBezTo>
                    <a:pt x="62845" y="901"/>
                    <a:pt x="61811" y="1235"/>
                    <a:pt x="60610" y="1568"/>
                  </a:cubicBezTo>
                  <a:cubicBezTo>
                    <a:pt x="59409" y="1935"/>
                    <a:pt x="58042" y="2369"/>
                    <a:pt x="56507" y="2836"/>
                  </a:cubicBezTo>
                  <a:cubicBezTo>
                    <a:pt x="50436" y="4704"/>
                    <a:pt x="42097" y="7506"/>
                    <a:pt x="32990" y="10675"/>
                  </a:cubicBezTo>
                  <a:cubicBezTo>
                    <a:pt x="23851" y="13877"/>
                    <a:pt x="15578" y="16846"/>
                    <a:pt x="9640" y="19014"/>
                  </a:cubicBezTo>
                  <a:lnTo>
                    <a:pt x="2569" y="21616"/>
                  </a:lnTo>
                  <a:lnTo>
                    <a:pt x="634" y="22350"/>
                  </a:lnTo>
                  <a:lnTo>
                    <a:pt x="167" y="22550"/>
                  </a:lnTo>
                  <a:lnTo>
                    <a:pt x="167" y="22550"/>
                  </a:lnTo>
                  <a:lnTo>
                    <a:pt x="667" y="22383"/>
                  </a:lnTo>
                  <a:lnTo>
                    <a:pt x="2602" y="21716"/>
                  </a:lnTo>
                  <a:lnTo>
                    <a:pt x="9674" y="19181"/>
                  </a:lnTo>
                  <a:cubicBezTo>
                    <a:pt x="15645" y="17046"/>
                    <a:pt x="23917" y="14077"/>
                    <a:pt x="33057" y="10875"/>
                  </a:cubicBezTo>
                  <a:cubicBezTo>
                    <a:pt x="42197" y="7673"/>
                    <a:pt x="50503" y="4871"/>
                    <a:pt x="56574" y="2969"/>
                  </a:cubicBezTo>
                  <a:cubicBezTo>
                    <a:pt x="58075" y="2502"/>
                    <a:pt x="59443" y="2069"/>
                    <a:pt x="60644" y="1702"/>
                  </a:cubicBezTo>
                  <a:cubicBezTo>
                    <a:pt x="61878" y="1335"/>
                    <a:pt x="62912" y="1001"/>
                    <a:pt x="63746" y="801"/>
                  </a:cubicBezTo>
                  <a:lnTo>
                    <a:pt x="65714" y="201"/>
                  </a:lnTo>
                  <a:lnTo>
                    <a:pt x="66248" y="67"/>
                  </a:lnTo>
                  <a:cubicBezTo>
                    <a:pt x="66281" y="34"/>
                    <a:pt x="66348" y="34"/>
                    <a:pt x="66414" y="0"/>
                  </a:cubicBezTo>
                  <a:close/>
                  <a:moveTo>
                    <a:pt x="167" y="22550"/>
                  </a:moveTo>
                  <a:cubicBezTo>
                    <a:pt x="100" y="22550"/>
                    <a:pt x="34" y="22583"/>
                    <a:pt x="0" y="22617"/>
                  </a:cubicBezTo>
                  <a:cubicBezTo>
                    <a:pt x="34" y="22617"/>
                    <a:pt x="100" y="22583"/>
                    <a:pt x="167" y="2255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58;p55">
              <a:extLst>
                <a:ext uri="{FF2B5EF4-FFF2-40B4-BE49-F238E27FC236}">
                  <a16:creationId xmlns:a16="http://schemas.microsoft.com/office/drawing/2014/main" id="{FAE427EE-64A2-B7A8-F2A1-7FA631827197}"/>
                </a:ext>
              </a:extLst>
            </p:cNvPr>
            <p:cNvSpPr/>
            <p:nvPr/>
          </p:nvSpPr>
          <p:spPr>
            <a:xfrm>
              <a:off x="844287" y="1627682"/>
              <a:ext cx="116381" cy="850529"/>
            </a:xfrm>
            <a:custGeom>
              <a:avLst/>
              <a:gdLst/>
              <a:ahLst/>
              <a:cxnLst/>
              <a:rect l="l" t="t" r="r" b="b"/>
              <a:pathLst>
                <a:path w="5806" h="42431" extrusionOk="0">
                  <a:moveTo>
                    <a:pt x="5772" y="0"/>
                  </a:moveTo>
                  <a:lnTo>
                    <a:pt x="5772" y="0"/>
                  </a:lnTo>
                  <a:cubicBezTo>
                    <a:pt x="5738" y="0"/>
                    <a:pt x="4371" y="9474"/>
                    <a:pt x="2803" y="21215"/>
                  </a:cubicBezTo>
                  <a:cubicBezTo>
                    <a:pt x="1235" y="32924"/>
                    <a:pt x="1" y="42431"/>
                    <a:pt x="68" y="42431"/>
                  </a:cubicBezTo>
                  <a:cubicBezTo>
                    <a:pt x="134" y="42431"/>
                    <a:pt x="1469" y="32957"/>
                    <a:pt x="3036" y="21215"/>
                  </a:cubicBezTo>
                  <a:cubicBezTo>
                    <a:pt x="4604" y="9507"/>
                    <a:pt x="5805" y="0"/>
                    <a:pt x="577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59;p55">
              <a:extLst>
                <a:ext uri="{FF2B5EF4-FFF2-40B4-BE49-F238E27FC236}">
                  <a16:creationId xmlns:a16="http://schemas.microsoft.com/office/drawing/2014/main" id="{B13A2924-CAC3-6411-5C90-F15FE5AC4F6D}"/>
                </a:ext>
              </a:extLst>
            </p:cNvPr>
            <p:cNvSpPr/>
            <p:nvPr/>
          </p:nvSpPr>
          <p:spPr>
            <a:xfrm>
              <a:off x="2665676" y="906202"/>
              <a:ext cx="454701" cy="214000"/>
            </a:xfrm>
            <a:custGeom>
              <a:avLst/>
              <a:gdLst/>
              <a:ahLst/>
              <a:cxnLst/>
              <a:rect l="l" t="t" r="r" b="b"/>
              <a:pathLst>
                <a:path w="22684" h="10676" extrusionOk="0">
                  <a:moveTo>
                    <a:pt x="2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" y="34"/>
                    <a:pt x="5038" y="2469"/>
                    <a:pt x="11309" y="5405"/>
                  </a:cubicBezTo>
                  <a:cubicBezTo>
                    <a:pt x="17503" y="8353"/>
                    <a:pt x="22578" y="10675"/>
                    <a:pt x="22650" y="10675"/>
                  </a:cubicBezTo>
                  <a:cubicBezTo>
                    <a:pt x="22650" y="10675"/>
                    <a:pt x="22650" y="10675"/>
                    <a:pt x="22650" y="10675"/>
                  </a:cubicBezTo>
                  <a:cubicBezTo>
                    <a:pt x="22684" y="10608"/>
                    <a:pt x="17613" y="8207"/>
                    <a:pt x="11376" y="5238"/>
                  </a:cubicBezTo>
                  <a:cubicBezTo>
                    <a:pt x="5149" y="2290"/>
                    <a:pt x="74" y="0"/>
                    <a:pt x="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60;p55">
              <a:extLst>
                <a:ext uri="{FF2B5EF4-FFF2-40B4-BE49-F238E27FC236}">
                  <a16:creationId xmlns:a16="http://schemas.microsoft.com/office/drawing/2014/main" id="{A9CFE2E4-9E66-BE5B-88AE-79399AFD6813}"/>
                </a:ext>
              </a:extLst>
            </p:cNvPr>
            <p:cNvSpPr/>
            <p:nvPr/>
          </p:nvSpPr>
          <p:spPr>
            <a:xfrm>
              <a:off x="524689" y="4316959"/>
              <a:ext cx="3737731" cy="4049"/>
            </a:xfrm>
            <a:custGeom>
              <a:avLst/>
              <a:gdLst/>
              <a:ahLst/>
              <a:cxnLst/>
              <a:rect l="l" t="t" r="r" b="b"/>
              <a:pathLst>
                <a:path w="186467" h="202" extrusionOk="0">
                  <a:moveTo>
                    <a:pt x="93233" y="1"/>
                  </a:moveTo>
                  <a:cubicBezTo>
                    <a:pt x="41730" y="1"/>
                    <a:pt x="0" y="34"/>
                    <a:pt x="0" y="101"/>
                  </a:cubicBezTo>
                  <a:cubicBezTo>
                    <a:pt x="0" y="168"/>
                    <a:pt x="41763" y="201"/>
                    <a:pt x="93233" y="201"/>
                  </a:cubicBezTo>
                  <a:cubicBezTo>
                    <a:pt x="144703" y="201"/>
                    <a:pt x="186467" y="168"/>
                    <a:pt x="186467" y="101"/>
                  </a:cubicBezTo>
                  <a:cubicBezTo>
                    <a:pt x="186467" y="34"/>
                    <a:pt x="144737" y="1"/>
                    <a:pt x="932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61;p55">
              <a:extLst>
                <a:ext uri="{FF2B5EF4-FFF2-40B4-BE49-F238E27FC236}">
                  <a16:creationId xmlns:a16="http://schemas.microsoft.com/office/drawing/2014/main" id="{C124D841-A7CF-1E0F-DB13-A0DD66A97E29}"/>
                </a:ext>
              </a:extLst>
            </p:cNvPr>
            <p:cNvSpPr/>
            <p:nvPr/>
          </p:nvSpPr>
          <p:spPr>
            <a:xfrm>
              <a:off x="1758339" y="1762083"/>
              <a:ext cx="785664" cy="578098"/>
            </a:xfrm>
            <a:custGeom>
              <a:avLst/>
              <a:gdLst/>
              <a:ahLst/>
              <a:cxnLst/>
              <a:rect l="l" t="t" r="r" b="b"/>
              <a:pathLst>
                <a:path w="39195" h="28840" extrusionOk="0">
                  <a:moveTo>
                    <a:pt x="31022" y="0"/>
                  </a:moveTo>
                  <a:cubicBezTo>
                    <a:pt x="31022" y="0"/>
                    <a:pt x="28320" y="12075"/>
                    <a:pt x="27086" y="12976"/>
                  </a:cubicBezTo>
                  <a:cubicBezTo>
                    <a:pt x="21882" y="16745"/>
                    <a:pt x="12843" y="19114"/>
                    <a:pt x="10441" y="19647"/>
                  </a:cubicBezTo>
                  <a:cubicBezTo>
                    <a:pt x="10041" y="19547"/>
                    <a:pt x="9607" y="19414"/>
                    <a:pt x="9073" y="19214"/>
                  </a:cubicBezTo>
                  <a:cubicBezTo>
                    <a:pt x="8640" y="19047"/>
                    <a:pt x="8206" y="18780"/>
                    <a:pt x="7839" y="18480"/>
                  </a:cubicBezTo>
                  <a:cubicBezTo>
                    <a:pt x="7372" y="18113"/>
                    <a:pt x="6938" y="17679"/>
                    <a:pt x="6571" y="17212"/>
                  </a:cubicBezTo>
                  <a:cubicBezTo>
                    <a:pt x="6466" y="17002"/>
                    <a:pt x="6267" y="16900"/>
                    <a:pt x="6070" y="16900"/>
                  </a:cubicBezTo>
                  <a:cubicBezTo>
                    <a:pt x="5829" y="16900"/>
                    <a:pt x="5592" y="17052"/>
                    <a:pt x="5537" y="17346"/>
                  </a:cubicBezTo>
                  <a:cubicBezTo>
                    <a:pt x="5504" y="17846"/>
                    <a:pt x="6238" y="19147"/>
                    <a:pt x="7672" y="20181"/>
                  </a:cubicBezTo>
                  <a:cubicBezTo>
                    <a:pt x="9140" y="21182"/>
                    <a:pt x="6371" y="21382"/>
                    <a:pt x="5337" y="21482"/>
                  </a:cubicBezTo>
                  <a:cubicBezTo>
                    <a:pt x="4337" y="21549"/>
                    <a:pt x="1234" y="21982"/>
                    <a:pt x="1034" y="22316"/>
                  </a:cubicBezTo>
                  <a:cubicBezTo>
                    <a:pt x="742" y="22754"/>
                    <a:pt x="1064" y="23141"/>
                    <a:pt x="1820" y="23141"/>
                  </a:cubicBezTo>
                  <a:cubicBezTo>
                    <a:pt x="1927" y="23141"/>
                    <a:pt x="2044" y="23133"/>
                    <a:pt x="2168" y="23117"/>
                  </a:cubicBezTo>
                  <a:cubicBezTo>
                    <a:pt x="2597" y="23074"/>
                    <a:pt x="3400" y="23025"/>
                    <a:pt x="4180" y="23025"/>
                  </a:cubicBezTo>
                  <a:cubicBezTo>
                    <a:pt x="5219" y="23025"/>
                    <a:pt x="6219" y="23112"/>
                    <a:pt x="6238" y="23417"/>
                  </a:cubicBezTo>
                  <a:cubicBezTo>
                    <a:pt x="6271" y="23951"/>
                    <a:pt x="1134" y="24351"/>
                    <a:pt x="1134" y="24351"/>
                  </a:cubicBezTo>
                  <a:cubicBezTo>
                    <a:pt x="1134" y="24351"/>
                    <a:pt x="1063" y="24345"/>
                    <a:pt x="957" y="24345"/>
                  </a:cubicBezTo>
                  <a:cubicBezTo>
                    <a:pt x="638" y="24345"/>
                    <a:pt x="0" y="24401"/>
                    <a:pt x="0" y="24851"/>
                  </a:cubicBezTo>
                  <a:cubicBezTo>
                    <a:pt x="0" y="25300"/>
                    <a:pt x="851" y="25440"/>
                    <a:pt x="1912" y="25440"/>
                  </a:cubicBezTo>
                  <a:cubicBezTo>
                    <a:pt x="3534" y="25440"/>
                    <a:pt x="5648" y="25112"/>
                    <a:pt x="5971" y="25051"/>
                  </a:cubicBezTo>
                  <a:cubicBezTo>
                    <a:pt x="5990" y="25048"/>
                    <a:pt x="6009" y="25046"/>
                    <a:pt x="6026" y="25046"/>
                  </a:cubicBezTo>
                  <a:cubicBezTo>
                    <a:pt x="6340" y="25046"/>
                    <a:pt x="6350" y="25587"/>
                    <a:pt x="5971" y="25618"/>
                  </a:cubicBezTo>
                  <a:cubicBezTo>
                    <a:pt x="5537" y="25685"/>
                    <a:pt x="834" y="25885"/>
                    <a:pt x="834" y="27019"/>
                  </a:cubicBezTo>
                  <a:cubicBezTo>
                    <a:pt x="834" y="27232"/>
                    <a:pt x="1083" y="27309"/>
                    <a:pt x="1477" y="27309"/>
                  </a:cubicBezTo>
                  <a:cubicBezTo>
                    <a:pt x="2507" y="27309"/>
                    <a:pt x="4526" y="26783"/>
                    <a:pt x="5666" y="26783"/>
                  </a:cubicBezTo>
                  <a:cubicBezTo>
                    <a:pt x="5937" y="26783"/>
                    <a:pt x="6158" y="26813"/>
                    <a:pt x="6305" y="26886"/>
                  </a:cubicBezTo>
                  <a:cubicBezTo>
                    <a:pt x="7339" y="27386"/>
                    <a:pt x="2802" y="27687"/>
                    <a:pt x="2835" y="28520"/>
                  </a:cubicBezTo>
                  <a:cubicBezTo>
                    <a:pt x="2835" y="28690"/>
                    <a:pt x="2857" y="28839"/>
                    <a:pt x="3342" y="28839"/>
                  </a:cubicBezTo>
                  <a:cubicBezTo>
                    <a:pt x="3713" y="28839"/>
                    <a:pt x="4357" y="28752"/>
                    <a:pt x="5471" y="28520"/>
                  </a:cubicBezTo>
                  <a:cubicBezTo>
                    <a:pt x="7305" y="28053"/>
                    <a:pt x="9107" y="27486"/>
                    <a:pt x="10908" y="26819"/>
                  </a:cubicBezTo>
                  <a:lnTo>
                    <a:pt x="10908" y="26853"/>
                  </a:lnTo>
                  <a:cubicBezTo>
                    <a:pt x="10908" y="26853"/>
                    <a:pt x="35926" y="23550"/>
                    <a:pt x="37293" y="11842"/>
                  </a:cubicBezTo>
                  <a:lnTo>
                    <a:pt x="39195" y="4737"/>
                  </a:lnTo>
                  <a:lnTo>
                    <a:pt x="3102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62;p55">
              <a:extLst>
                <a:ext uri="{FF2B5EF4-FFF2-40B4-BE49-F238E27FC236}">
                  <a16:creationId xmlns:a16="http://schemas.microsoft.com/office/drawing/2014/main" id="{1322938C-2A1D-CB5D-13F8-631107EF996B}"/>
                </a:ext>
              </a:extLst>
            </p:cNvPr>
            <p:cNvSpPr/>
            <p:nvPr/>
          </p:nvSpPr>
          <p:spPr>
            <a:xfrm>
              <a:off x="2435659" y="4054851"/>
              <a:ext cx="319638" cy="264153"/>
            </a:xfrm>
            <a:custGeom>
              <a:avLst/>
              <a:gdLst/>
              <a:ahLst/>
              <a:cxnLst/>
              <a:rect l="l" t="t" r="r" b="b"/>
              <a:pathLst>
                <a:path w="15946" h="13178" extrusionOk="0">
                  <a:moveTo>
                    <a:pt x="15712" y="1"/>
                  </a:moveTo>
                  <a:lnTo>
                    <a:pt x="7773" y="201"/>
                  </a:lnTo>
                  <a:lnTo>
                    <a:pt x="8240" y="8407"/>
                  </a:lnTo>
                  <a:cubicBezTo>
                    <a:pt x="8240" y="8407"/>
                    <a:pt x="68" y="11676"/>
                    <a:pt x="1" y="13177"/>
                  </a:cubicBezTo>
                  <a:lnTo>
                    <a:pt x="15946" y="13110"/>
                  </a:lnTo>
                  <a:lnTo>
                    <a:pt x="15712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63;p55">
              <a:extLst>
                <a:ext uri="{FF2B5EF4-FFF2-40B4-BE49-F238E27FC236}">
                  <a16:creationId xmlns:a16="http://schemas.microsoft.com/office/drawing/2014/main" id="{D290D134-2EAF-F803-CF9F-20C02294F6AF}"/>
                </a:ext>
              </a:extLst>
            </p:cNvPr>
            <p:cNvSpPr/>
            <p:nvPr/>
          </p:nvSpPr>
          <p:spPr>
            <a:xfrm>
              <a:off x="2683075" y="4206792"/>
              <a:ext cx="26760" cy="24876"/>
            </a:xfrm>
            <a:custGeom>
              <a:avLst/>
              <a:gdLst/>
              <a:ahLst/>
              <a:cxnLst/>
              <a:rect l="l" t="t" r="r" b="b"/>
              <a:pathLst>
                <a:path w="1335" h="1241" extrusionOk="0">
                  <a:moveTo>
                    <a:pt x="691" y="1"/>
                  </a:moveTo>
                  <a:cubicBezTo>
                    <a:pt x="413" y="1"/>
                    <a:pt x="149" y="185"/>
                    <a:pt x="67" y="460"/>
                  </a:cubicBezTo>
                  <a:cubicBezTo>
                    <a:pt x="0" y="794"/>
                    <a:pt x="200" y="1127"/>
                    <a:pt x="534" y="1227"/>
                  </a:cubicBezTo>
                  <a:cubicBezTo>
                    <a:pt x="577" y="1236"/>
                    <a:pt x="620" y="1240"/>
                    <a:pt x="662" y="1240"/>
                  </a:cubicBezTo>
                  <a:cubicBezTo>
                    <a:pt x="949" y="1240"/>
                    <a:pt x="1210" y="1051"/>
                    <a:pt x="1268" y="760"/>
                  </a:cubicBezTo>
                  <a:cubicBezTo>
                    <a:pt x="1334" y="427"/>
                    <a:pt x="1134" y="126"/>
                    <a:pt x="801" y="26"/>
                  </a:cubicBezTo>
                  <a:lnTo>
                    <a:pt x="867" y="26"/>
                  </a:lnTo>
                  <a:cubicBezTo>
                    <a:pt x="809" y="9"/>
                    <a:pt x="749" y="1"/>
                    <a:pt x="6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64;p55">
              <a:extLst>
                <a:ext uri="{FF2B5EF4-FFF2-40B4-BE49-F238E27FC236}">
                  <a16:creationId xmlns:a16="http://schemas.microsoft.com/office/drawing/2014/main" id="{3CB8D0B7-C333-CD6C-2AA3-3E4DF1C6D132}"/>
                </a:ext>
              </a:extLst>
            </p:cNvPr>
            <p:cNvSpPr/>
            <p:nvPr/>
          </p:nvSpPr>
          <p:spPr>
            <a:xfrm>
              <a:off x="2434336" y="4291562"/>
              <a:ext cx="320961" cy="28103"/>
            </a:xfrm>
            <a:custGeom>
              <a:avLst/>
              <a:gdLst/>
              <a:ahLst/>
              <a:cxnLst/>
              <a:rect l="l" t="t" r="r" b="b"/>
              <a:pathLst>
                <a:path w="16012" h="1402" extrusionOk="0">
                  <a:moveTo>
                    <a:pt x="16012" y="0"/>
                  </a:moveTo>
                  <a:lnTo>
                    <a:pt x="701" y="567"/>
                  </a:lnTo>
                  <a:cubicBezTo>
                    <a:pt x="701" y="567"/>
                    <a:pt x="0" y="868"/>
                    <a:pt x="67" y="1401"/>
                  </a:cubicBezTo>
                  <a:lnTo>
                    <a:pt x="16012" y="1301"/>
                  </a:lnTo>
                  <a:lnTo>
                    <a:pt x="160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65;p55">
              <a:extLst>
                <a:ext uri="{FF2B5EF4-FFF2-40B4-BE49-F238E27FC236}">
                  <a16:creationId xmlns:a16="http://schemas.microsoft.com/office/drawing/2014/main" id="{96DA4771-1B86-5009-91F7-8EE00AEA4856}"/>
                </a:ext>
              </a:extLst>
            </p:cNvPr>
            <p:cNvSpPr/>
            <p:nvPr/>
          </p:nvSpPr>
          <p:spPr>
            <a:xfrm>
              <a:off x="2595478" y="4220603"/>
              <a:ext cx="30769" cy="18882"/>
            </a:xfrm>
            <a:custGeom>
              <a:avLst/>
              <a:gdLst/>
              <a:ahLst/>
              <a:cxnLst/>
              <a:rect l="l" t="t" r="r" b="b"/>
              <a:pathLst>
                <a:path w="1535" h="942" extrusionOk="0">
                  <a:moveTo>
                    <a:pt x="268" y="0"/>
                  </a:moveTo>
                  <a:cubicBezTo>
                    <a:pt x="106" y="0"/>
                    <a:pt x="0" y="39"/>
                    <a:pt x="0" y="71"/>
                  </a:cubicBezTo>
                  <a:cubicBezTo>
                    <a:pt x="0" y="138"/>
                    <a:pt x="401" y="171"/>
                    <a:pt x="801" y="405"/>
                  </a:cubicBezTo>
                  <a:cubicBezTo>
                    <a:pt x="1181" y="658"/>
                    <a:pt x="1380" y="941"/>
                    <a:pt x="1457" y="941"/>
                  </a:cubicBezTo>
                  <a:cubicBezTo>
                    <a:pt x="1461" y="941"/>
                    <a:pt x="1465" y="940"/>
                    <a:pt x="1468" y="939"/>
                  </a:cubicBezTo>
                  <a:cubicBezTo>
                    <a:pt x="1535" y="905"/>
                    <a:pt x="1401" y="472"/>
                    <a:pt x="934" y="205"/>
                  </a:cubicBezTo>
                  <a:cubicBezTo>
                    <a:pt x="690" y="48"/>
                    <a:pt x="445" y="0"/>
                    <a:pt x="2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66;p55">
              <a:extLst>
                <a:ext uri="{FF2B5EF4-FFF2-40B4-BE49-F238E27FC236}">
                  <a16:creationId xmlns:a16="http://schemas.microsoft.com/office/drawing/2014/main" id="{2094285D-8CEE-0948-EE65-B5FFD112479B}"/>
                </a:ext>
              </a:extLst>
            </p:cNvPr>
            <p:cNvSpPr/>
            <p:nvPr/>
          </p:nvSpPr>
          <p:spPr>
            <a:xfrm>
              <a:off x="2562705" y="4236198"/>
              <a:ext cx="22090" cy="24615"/>
            </a:xfrm>
            <a:custGeom>
              <a:avLst/>
              <a:gdLst/>
              <a:ahLst/>
              <a:cxnLst/>
              <a:rect l="l" t="t" r="r" b="b"/>
              <a:pathLst>
                <a:path w="1102" h="1228" extrusionOk="0">
                  <a:moveTo>
                    <a:pt x="74" y="0"/>
                  </a:moveTo>
                  <a:cubicBezTo>
                    <a:pt x="28" y="0"/>
                    <a:pt x="1" y="10"/>
                    <a:pt x="1" y="27"/>
                  </a:cubicBezTo>
                  <a:cubicBezTo>
                    <a:pt x="1" y="94"/>
                    <a:pt x="301" y="227"/>
                    <a:pt x="568" y="561"/>
                  </a:cubicBezTo>
                  <a:cubicBezTo>
                    <a:pt x="868" y="861"/>
                    <a:pt x="935" y="1228"/>
                    <a:pt x="1001" y="1228"/>
                  </a:cubicBezTo>
                  <a:cubicBezTo>
                    <a:pt x="1068" y="1228"/>
                    <a:pt x="1102" y="761"/>
                    <a:pt x="768" y="394"/>
                  </a:cubicBezTo>
                  <a:cubicBezTo>
                    <a:pt x="518" y="94"/>
                    <a:pt x="211" y="0"/>
                    <a:pt x="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67;p55">
              <a:extLst>
                <a:ext uri="{FF2B5EF4-FFF2-40B4-BE49-F238E27FC236}">
                  <a16:creationId xmlns:a16="http://schemas.microsoft.com/office/drawing/2014/main" id="{6CFF842B-7100-49F8-32F4-37A14120DC79}"/>
                </a:ext>
              </a:extLst>
            </p:cNvPr>
            <p:cNvSpPr/>
            <p:nvPr/>
          </p:nvSpPr>
          <p:spPr>
            <a:xfrm>
              <a:off x="2530612" y="4250490"/>
              <a:ext cx="17399" cy="27041"/>
            </a:xfrm>
            <a:custGeom>
              <a:avLst/>
              <a:gdLst/>
              <a:ahLst/>
              <a:cxnLst/>
              <a:rect l="l" t="t" r="r" b="b"/>
              <a:pathLst>
                <a:path w="868" h="1349" extrusionOk="0">
                  <a:moveTo>
                    <a:pt x="67" y="0"/>
                  </a:moveTo>
                  <a:cubicBezTo>
                    <a:pt x="50" y="0"/>
                    <a:pt x="39" y="5"/>
                    <a:pt x="34" y="15"/>
                  </a:cubicBezTo>
                  <a:cubicBezTo>
                    <a:pt x="1" y="81"/>
                    <a:pt x="234" y="315"/>
                    <a:pt x="401" y="648"/>
                  </a:cubicBezTo>
                  <a:cubicBezTo>
                    <a:pt x="568" y="1015"/>
                    <a:pt x="601" y="1316"/>
                    <a:pt x="668" y="1349"/>
                  </a:cubicBezTo>
                  <a:cubicBezTo>
                    <a:pt x="768" y="1349"/>
                    <a:pt x="868" y="949"/>
                    <a:pt x="634" y="548"/>
                  </a:cubicBezTo>
                  <a:cubicBezTo>
                    <a:pt x="463" y="176"/>
                    <a:pt x="168" y="0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68;p55">
              <a:extLst>
                <a:ext uri="{FF2B5EF4-FFF2-40B4-BE49-F238E27FC236}">
                  <a16:creationId xmlns:a16="http://schemas.microsoft.com/office/drawing/2014/main" id="{699BE538-5B1F-A97B-A289-661DACA213AA}"/>
                </a:ext>
              </a:extLst>
            </p:cNvPr>
            <p:cNvSpPr/>
            <p:nvPr/>
          </p:nvSpPr>
          <p:spPr>
            <a:xfrm>
              <a:off x="2596841" y="4178508"/>
              <a:ext cx="35420" cy="7216"/>
            </a:xfrm>
            <a:custGeom>
              <a:avLst/>
              <a:gdLst/>
              <a:ahLst/>
              <a:cxnLst/>
              <a:rect l="l" t="t" r="r" b="b"/>
              <a:pathLst>
                <a:path w="1767" h="360" extrusionOk="0">
                  <a:moveTo>
                    <a:pt x="775" y="0"/>
                  </a:moveTo>
                  <a:cubicBezTo>
                    <a:pt x="295" y="0"/>
                    <a:pt x="1" y="240"/>
                    <a:pt x="32" y="303"/>
                  </a:cubicBezTo>
                  <a:cubicBezTo>
                    <a:pt x="39" y="317"/>
                    <a:pt x="60" y="322"/>
                    <a:pt x="93" y="322"/>
                  </a:cubicBezTo>
                  <a:cubicBezTo>
                    <a:pt x="201" y="322"/>
                    <a:pt x="438" y="264"/>
                    <a:pt x="720" y="264"/>
                  </a:cubicBezTo>
                  <a:cubicBezTo>
                    <a:pt x="768" y="264"/>
                    <a:pt x="817" y="266"/>
                    <a:pt x="866" y="270"/>
                  </a:cubicBezTo>
                  <a:cubicBezTo>
                    <a:pt x="1196" y="295"/>
                    <a:pt x="1486" y="359"/>
                    <a:pt x="1622" y="359"/>
                  </a:cubicBezTo>
                  <a:cubicBezTo>
                    <a:pt x="1665" y="359"/>
                    <a:pt x="1692" y="353"/>
                    <a:pt x="1700" y="337"/>
                  </a:cubicBezTo>
                  <a:cubicBezTo>
                    <a:pt x="1767" y="270"/>
                    <a:pt x="1400" y="3"/>
                    <a:pt x="866" y="3"/>
                  </a:cubicBezTo>
                  <a:cubicBezTo>
                    <a:pt x="835" y="1"/>
                    <a:pt x="805" y="0"/>
                    <a:pt x="7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69;p55">
              <a:extLst>
                <a:ext uri="{FF2B5EF4-FFF2-40B4-BE49-F238E27FC236}">
                  <a16:creationId xmlns:a16="http://schemas.microsoft.com/office/drawing/2014/main" id="{EC53561B-4095-3258-3E01-9FB9FE45C133}"/>
                </a:ext>
              </a:extLst>
            </p:cNvPr>
            <p:cNvSpPr/>
            <p:nvPr/>
          </p:nvSpPr>
          <p:spPr>
            <a:xfrm>
              <a:off x="2596140" y="4125068"/>
              <a:ext cx="48830" cy="27502"/>
            </a:xfrm>
            <a:custGeom>
              <a:avLst/>
              <a:gdLst/>
              <a:ahLst/>
              <a:cxnLst/>
              <a:rect l="l" t="t" r="r" b="b"/>
              <a:pathLst>
                <a:path w="2436" h="1372" extrusionOk="0">
                  <a:moveTo>
                    <a:pt x="2002" y="251"/>
                  </a:moveTo>
                  <a:cubicBezTo>
                    <a:pt x="2069" y="251"/>
                    <a:pt x="2119" y="267"/>
                    <a:pt x="2135" y="301"/>
                  </a:cubicBezTo>
                  <a:cubicBezTo>
                    <a:pt x="2169" y="367"/>
                    <a:pt x="2135" y="367"/>
                    <a:pt x="2135" y="401"/>
                  </a:cubicBezTo>
                  <a:cubicBezTo>
                    <a:pt x="2102" y="467"/>
                    <a:pt x="2035" y="501"/>
                    <a:pt x="1969" y="534"/>
                  </a:cubicBezTo>
                  <a:cubicBezTo>
                    <a:pt x="1835" y="634"/>
                    <a:pt x="1702" y="734"/>
                    <a:pt x="1535" y="801"/>
                  </a:cubicBezTo>
                  <a:cubicBezTo>
                    <a:pt x="1302" y="934"/>
                    <a:pt x="1035" y="1035"/>
                    <a:pt x="768" y="1101"/>
                  </a:cubicBezTo>
                  <a:cubicBezTo>
                    <a:pt x="599" y="1149"/>
                    <a:pt x="413" y="1180"/>
                    <a:pt x="222" y="1231"/>
                  </a:cubicBezTo>
                  <a:lnTo>
                    <a:pt x="222" y="1231"/>
                  </a:lnTo>
                  <a:cubicBezTo>
                    <a:pt x="321" y="1140"/>
                    <a:pt x="459" y="1012"/>
                    <a:pt x="634" y="868"/>
                  </a:cubicBezTo>
                  <a:cubicBezTo>
                    <a:pt x="835" y="701"/>
                    <a:pt x="1068" y="568"/>
                    <a:pt x="1335" y="434"/>
                  </a:cubicBezTo>
                  <a:cubicBezTo>
                    <a:pt x="1468" y="367"/>
                    <a:pt x="1635" y="334"/>
                    <a:pt x="1769" y="301"/>
                  </a:cubicBezTo>
                  <a:cubicBezTo>
                    <a:pt x="1852" y="267"/>
                    <a:pt x="1935" y="251"/>
                    <a:pt x="2002" y="251"/>
                  </a:cubicBezTo>
                  <a:close/>
                  <a:moveTo>
                    <a:pt x="2002" y="0"/>
                  </a:moveTo>
                  <a:cubicBezTo>
                    <a:pt x="1902" y="0"/>
                    <a:pt x="1802" y="0"/>
                    <a:pt x="1702" y="34"/>
                  </a:cubicBezTo>
                  <a:cubicBezTo>
                    <a:pt x="1535" y="67"/>
                    <a:pt x="1368" y="134"/>
                    <a:pt x="1235" y="201"/>
                  </a:cubicBezTo>
                  <a:cubicBezTo>
                    <a:pt x="968" y="334"/>
                    <a:pt x="701" y="501"/>
                    <a:pt x="501" y="701"/>
                  </a:cubicBezTo>
                  <a:cubicBezTo>
                    <a:pt x="253" y="949"/>
                    <a:pt x="112" y="1166"/>
                    <a:pt x="56" y="1281"/>
                  </a:cubicBezTo>
                  <a:lnTo>
                    <a:pt x="56" y="1281"/>
                  </a:lnTo>
                  <a:cubicBezTo>
                    <a:pt x="38" y="1288"/>
                    <a:pt x="19" y="1294"/>
                    <a:pt x="1" y="1301"/>
                  </a:cubicBezTo>
                  <a:cubicBezTo>
                    <a:pt x="15" y="1305"/>
                    <a:pt x="29" y="1308"/>
                    <a:pt x="43" y="1311"/>
                  </a:cubicBezTo>
                  <a:lnTo>
                    <a:pt x="43" y="1311"/>
                  </a:lnTo>
                  <a:cubicBezTo>
                    <a:pt x="28" y="1348"/>
                    <a:pt x="25" y="1368"/>
                    <a:pt x="34" y="1368"/>
                  </a:cubicBezTo>
                  <a:cubicBezTo>
                    <a:pt x="36" y="1370"/>
                    <a:pt x="39" y="1371"/>
                    <a:pt x="42" y="1371"/>
                  </a:cubicBezTo>
                  <a:cubicBezTo>
                    <a:pt x="56" y="1371"/>
                    <a:pt x="81" y="1355"/>
                    <a:pt x="116" y="1326"/>
                  </a:cubicBezTo>
                  <a:lnTo>
                    <a:pt x="116" y="1326"/>
                  </a:lnTo>
                  <a:cubicBezTo>
                    <a:pt x="211" y="1343"/>
                    <a:pt x="306" y="1351"/>
                    <a:pt x="401" y="1351"/>
                  </a:cubicBezTo>
                  <a:cubicBezTo>
                    <a:pt x="534" y="1351"/>
                    <a:pt x="668" y="1335"/>
                    <a:pt x="801" y="1301"/>
                  </a:cubicBezTo>
                  <a:cubicBezTo>
                    <a:pt x="1101" y="1235"/>
                    <a:pt x="1368" y="1135"/>
                    <a:pt x="1635" y="1035"/>
                  </a:cubicBezTo>
                  <a:cubicBezTo>
                    <a:pt x="1802" y="934"/>
                    <a:pt x="1935" y="868"/>
                    <a:pt x="2102" y="768"/>
                  </a:cubicBezTo>
                  <a:cubicBezTo>
                    <a:pt x="2169" y="701"/>
                    <a:pt x="2269" y="634"/>
                    <a:pt x="2336" y="568"/>
                  </a:cubicBezTo>
                  <a:cubicBezTo>
                    <a:pt x="2436" y="467"/>
                    <a:pt x="2436" y="301"/>
                    <a:pt x="2369" y="167"/>
                  </a:cubicBezTo>
                  <a:cubicBezTo>
                    <a:pt x="2269" y="34"/>
                    <a:pt x="2135" y="0"/>
                    <a:pt x="20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70;p55">
              <a:extLst>
                <a:ext uri="{FF2B5EF4-FFF2-40B4-BE49-F238E27FC236}">
                  <a16:creationId xmlns:a16="http://schemas.microsoft.com/office/drawing/2014/main" id="{CC439248-4A11-8879-8139-7189155BAED2}"/>
                </a:ext>
              </a:extLst>
            </p:cNvPr>
            <p:cNvSpPr/>
            <p:nvPr/>
          </p:nvSpPr>
          <p:spPr>
            <a:xfrm>
              <a:off x="2576756" y="4102999"/>
              <a:ext cx="26099" cy="50173"/>
            </a:xfrm>
            <a:custGeom>
              <a:avLst/>
              <a:gdLst/>
              <a:ahLst/>
              <a:cxnLst/>
              <a:rect l="l" t="t" r="r" b="b"/>
              <a:pathLst>
                <a:path w="1302" h="2503" extrusionOk="0">
                  <a:moveTo>
                    <a:pt x="434" y="1"/>
                  </a:moveTo>
                  <a:cubicBezTo>
                    <a:pt x="300" y="1"/>
                    <a:pt x="167" y="67"/>
                    <a:pt x="100" y="234"/>
                  </a:cubicBezTo>
                  <a:cubicBezTo>
                    <a:pt x="67" y="301"/>
                    <a:pt x="34" y="401"/>
                    <a:pt x="34" y="501"/>
                  </a:cubicBezTo>
                  <a:cubicBezTo>
                    <a:pt x="0" y="701"/>
                    <a:pt x="0" y="868"/>
                    <a:pt x="34" y="1068"/>
                  </a:cubicBezTo>
                  <a:cubicBezTo>
                    <a:pt x="67" y="1368"/>
                    <a:pt x="200" y="1635"/>
                    <a:pt x="367" y="1902"/>
                  </a:cubicBezTo>
                  <a:cubicBezTo>
                    <a:pt x="653" y="2245"/>
                    <a:pt x="939" y="2343"/>
                    <a:pt x="1015" y="2343"/>
                  </a:cubicBezTo>
                  <a:cubicBezTo>
                    <a:pt x="1028" y="2343"/>
                    <a:pt x="1034" y="2340"/>
                    <a:pt x="1034" y="2336"/>
                  </a:cubicBezTo>
                  <a:cubicBezTo>
                    <a:pt x="1034" y="2336"/>
                    <a:pt x="801" y="2169"/>
                    <a:pt x="534" y="1769"/>
                  </a:cubicBezTo>
                  <a:cubicBezTo>
                    <a:pt x="401" y="1535"/>
                    <a:pt x="300" y="1302"/>
                    <a:pt x="267" y="1035"/>
                  </a:cubicBezTo>
                  <a:cubicBezTo>
                    <a:pt x="234" y="868"/>
                    <a:pt x="234" y="735"/>
                    <a:pt x="267" y="568"/>
                  </a:cubicBezTo>
                  <a:cubicBezTo>
                    <a:pt x="300" y="401"/>
                    <a:pt x="367" y="268"/>
                    <a:pt x="401" y="268"/>
                  </a:cubicBezTo>
                  <a:cubicBezTo>
                    <a:pt x="467" y="301"/>
                    <a:pt x="634" y="401"/>
                    <a:pt x="701" y="534"/>
                  </a:cubicBezTo>
                  <a:cubicBezTo>
                    <a:pt x="767" y="668"/>
                    <a:pt x="868" y="801"/>
                    <a:pt x="901" y="968"/>
                  </a:cubicBezTo>
                  <a:cubicBezTo>
                    <a:pt x="1001" y="1202"/>
                    <a:pt x="1068" y="1468"/>
                    <a:pt x="1068" y="1735"/>
                  </a:cubicBezTo>
                  <a:cubicBezTo>
                    <a:pt x="1101" y="2202"/>
                    <a:pt x="1034" y="2502"/>
                    <a:pt x="1101" y="2502"/>
                  </a:cubicBezTo>
                  <a:cubicBezTo>
                    <a:pt x="1234" y="2269"/>
                    <a:pt x="1301" y="2002"/>
                    <a:pt x="1301" y="1735"/>
                  </a:cubicBezTo>
                  <a:cubicBezTo>
                    <a:pt x="1301" y="1435"/>
                    <a:pt x="1268" y="1135"/>
                    <a:pt x="1168" y="868"/>
                  </a:cubicBezTo>
                  <a:cubicBezTo>
                    <a:pt x="1101" y="701"/>
                    <a:pt x="1034" y="534"/>
                    <a:pt x="968" y="368"/>
                  </a:cubicBezTo>
                  <a:cubicBezTo>
                    <a:pt x="868" y="167"/>
                    <a:pt x="667" y="1"/>
                    <a:pt x="4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71;p55">
              <a:extLst>
                <a:ext uri="{FF2B5EF4-FFF2-40B4-BE49-F238E27FC236}">
                  <a16:creationId xmlns:a16="http://schemas.microsoft.com/office/drawing/2014/main" id="{A7132A2C-6CAF-1873-2DDA-2773E20BE624}"/>
                </a:ext>
              </a:extLst>
            </p:cNvPr>
            <p:cNvSpPr/>
            <p:nvPr/>
          </p:nvSpPr>
          <p:spPr>
            <a:xfrm>
              <a:off x="2939831" y="4043485"/>
              <a:ext cx="331665" cy="280189"/>
            </a:xfrm>
            <a:custGeom>
              <a:avLst/>
              <a:gdLst/>
              <a:ahLst/>
              <a:cxnLst/>
              <a:rect l="l" t="t" r="r" b="b"/>
              <a:pathLst>
                <a:path w="16546" h="13978" extrusionOk="0">
                  <a:moveTo>
                    <a:pt x="15211" y="1"/>
                  </a:moveTo>
                  <a:lnTo>
                    <a:pt x="7806" y="334"/>
                  </a:lnTo>
                  <a:lnTo>
                    <a:pt x="8473" y="8874"/>
                  </a:lnTo>
                  <a:cubicBezTo>
                    <a:pt x="8473" y="8874"/>
                    <a:pt x="34" y="12376"/>
                    <a:pt x="0" y="13978"/>
                  </a:cubicBezTo>
                  <a:lnTo>
                    <a:pt x="16545" y="13310"/>
                  </a:lnTo>
                  <a:lnTo>
                    <a:pt x="1521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72;p55">
              <a:extLst>
                <a:ext uri="{FF2B5EF4-FFF2-40B4-BE49-F238E27FC236}">
                  <a16:creationId xmlns:a16="http://schemas.microsoft.com/office/drawing/2014/main" id="{39CB04D8-F4FB-D4E8-78E8-29A58B504F91}"/>
                </a:ext>
              </a:extLst>
            </p:cNvPr>
            <p:cNvSpPr/>
            <p:nvPr/>
          </p:nvSpPr>
          <p:spPr>
            <a:xfrm>
              <a:off x="3195245" y="4202121"/>
              <a:ext cx="27442" cy="25497"/>
            </a:xfrm>
            <a:custGeom>
              <a:avLst/>
              <a:gdLst/>
              <a:ahLst/>
              <a:cxnLst/>
              <a:rect l="l" t="t" r="r" b="b"/>
              <a:pathLst>
                <a:path w="1369" h="1272" extrusionOk="0">
                  <a:moveTo>
                    <a:pt x="710" y="0"/>
                  </a:moveTo>
                  <a:cubicBezTo>
                    <a:pt x="414" y="0"/>
                    <a:pt x="150" y="184"/>
                    <a:pt x="67" y="460"/>
                  </a:cubicBezTo>
                  <a:cubicBezTo>
                    <a:pt x="1" y="826"/>
                    <a:pt x="234" y="1193"/>
                    <a:pt x="568" y="1260"/>
                  </a:cubicBezTo>
                  <a:cubicBezTo>
                    <a:pt x="606" y="1268"/>
                    <a:pt x="645" y="1272"/>
                    <a:pt x="683" y="1272"/>
                  </a:cubicBezTo>
                  <a:cubicBezTo>
                    <a:pt x="975" y="1272"/>
                    <a:pt x="1243" y="1055"/>
                    <a:pt x="1302" y="760"/>
                  </a:cubicBezTo>
                  <a:cubicBezTo>
                    <a:pt x="1368" y="426"/>
                    <a:pt x="1168" y="93"/>
                    <a:pt x="835" y="26"/>
                  </a:cubicBezTo>
                  <a:lnTo>
                    <a:pt x="901" y="26"/>
                  </a:lnTo>
                  <a:cubicBezTo>
                    <a:pt x="837" y="8"/>
                    <a:pt x="773" y="0"/>
                    <a:pt x="7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73;p55">
              <a:extLst>
                <a:ext uri="{FF2B5EF4-FFF2-40B4-BE49-F238E27FC236}">
                  <a16:creationId xmlns:a16="http://schemas.microsoft.com/office/drawing/2014/main" id="{60D7A47D-2AC7-1BEB-4B28-9EE2359372F4}"/>
                </a:ext>
              </a:extLst>
            </p:cNvPr>
            <p:cNvSpPr/>
            <p:nvPr/>
          </p:nvSpPr>
          <p:spPr>
            <a:xfrm>
              <a:off x="2937827" y="4283544"/>
              <a:ext cx="333669" cy="40130"/>
            </a:xfrm>
            <a:custGeom>
              <a:avLst/>
              <a:gdLst/>
              <a:ahLst/>
              <a:cxnLst/>
              <a:rect l="l" t="t" r="r" b="b"/>
              <a:pathLst>
                <a:path w="16646" h="2002" extrusionOk="0">
                  <a:moveTo>
                    <a:pt x="16545" y="0"/>
                  </a:moveTo>
                  <a:lnTo>
                    <a:pt x="701" y="1134"/>
                  </a:lnTo>
                  <a:cubicBezTo>
                    <a:pt x="701" y="1134"/>
                    <a:pt x="0" y="1468"/>
                    <a:pt x="100" y="2002"/>
                  </a:cubicBezTo>
                  <a:lnTo>
                    <a:pt x="16645" y="1334"/>
                  </a:lnTo>
                  <a:lnTo>
                    <a:pt x="16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74;p55">
              <a:extLst>
                <a:ext uri="{FF2B5EF4-FFF2-40B4-BE49-F238E27FC236}">
                  <a16:creationId xmlns:a16="http://schemas.microsoft.com/office/drawing/2014/main" id="{7B264485-C5E5-586B-3B40-7C0B001EEA0B}"/>
                </a:ext>
              </a:extLst>
            </p:cNvPr>
            <p:cNvSpPr/>
            <p:nvPr/>
          </p:nvSpPr>
          <p:spPr>
            <a:xfrm>
              <a:off x="3103980" y="4217837"/>
              <a:ext cx="32453" cy="19624"/>
            </a:xfrm>
            <a:custGeom>
              <a:avLst/>
              <a:gdLst/>
              <a:ahLst/>
              <a:cxnLst/>
              <a:rect l="l" t="t" r="r" b="b"/>
              <a:pathLst>
                <a:path w="1619" h="979" extrusionOk="0">
                  <a:moveTo>
                    <a:pt x="301" y="1"/>
                  </a:moveTo>
                  <a:cubicBezTo>
                    <a:pt x="117" y="1"/>
                    <a:pt x="0" y="42"/>
                    <a:pt x="17" y="76"/>
                  </a:cubicBezTo>
                  <a:cubicBezTo>
                    <a:pt x="17" y="176"/>
                    <a:pt x="417" y="176"/>
                    <a:pt x="851" y="443"/>
                  </a:cubicBezTo>
                  <a:cubicBezTo>
                    <a:pt x="1233" y="665"/>
                    <a:pt x="1463" y="979"/>
                    <a:pt x="1541" y="979"/>
                  </a:cubicBezTo>
                  <a:cubicBezTo>
                    <a:pt x="1545" y="979"/>
                    <a:pt x="1548" y="978"/>
                    <a:pt x="1551" y="976"/>
                  </a:cubicBezTo>
                  <a:cubicBezTo>
                    <a:pt x="1618" y="943"/>
                    <a:pt x="1485" y="476"/>
                    <a:pt x="984" y="176"/>
                  </a:cubicBezTo>
                  <a:cubicBezTo>
                    <a:pt x="734" y="42"/>
                    <a:pt x="484" y="1"/>
                    <a:pt x="3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75;p55">
              <a:extLst>
                <a:ext uri="{FF2B5EF4-FFF2-40B4-BE49-F238E27FC236}">
                  <a16:creationId xmlns:a16="http://schemas.microsoft.com/office/drawing/2014/main" id="{469170DB-56CA-7F40-0928-200EC2BC7B85}"/>
                </a:ext>
              </a:extLst>
            </p:cNvPr>
            <p:cNvSpPr/>
            <p:nvPr/>
          </p:nvSpPr>
          <p:spPr>
            <a:xfrm>
              <a:off x="3069542" y="4234734"/>
              <a:ext cx="24094" cy="24796"/>
            </a:xfrm>
            <a:custGeom>
              <a:avLst/>
              <a:gdLst/>
              <a:ahLst/>
              <a:cxnLst/>
              <a:rect l="l" t="t" r="r" b="b"/>
              <a:pathLst>
                <a:path w="1202" h="1237" extrusionOk="0">
                  <a:moveTo>
                    <a:pt x="104" y="0"/>
                  </a:moveTo>
                  <a:cubicBezTo>
                    <a:pt x="40" y="0"/>
                    <a:pt x="0" y="14"/>
                    <a:pt x="0" y="33"/>
                  </a:cubicBezTo>
                  <a:cubicBezTo>
                    <a:pt x="0" y="100"/>
                    <a:pt x="367" y="234"/>
                    <a:pt x="634" y="567"/>
                  </a:cubicBezTo>
                  <a:cubicBezTo>
                    <a:pt x="922" y="886"/>
                    <a:pt x="1026" y="1236"/>
                    <a:pt x="1093" y="1236"/>
                  </a:cubicBezTo>
                  <a:cubicBezTo>
                    <a:pt x="1096" y="1236"/>
                    <a:pt x="1098" y="1236"/>
                    <a:pt x="1101" y="1234"/>
                  </a:cubicBezTo>
                  <a:cubicBezTo>
                    <a:pt x="1168" y="1234"/>
                    <a:pt x="1201" y="767"/>
                    <a:pt x="834" y="367"/>
                  </a:cubicBezTo>
                  <a:cubicBezTo>
                    <a:pt x="574" y="83"/>
                    <a:pt x="263" y="0"/>
                    <a:pt x="1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76;p55">
              <a:extLst>
                <a:ext uri="{FF2B5EF4-FFF2-40B4-BE49-F238E27FC236}">
                  <a16:creationId xmlns:a16="http://schemas.microsoft.com/office/drawing/2014/main" id="{1F016310-4168-EA4E-66D3-BE11D78432FA}"/>
                </a:ext>
              </a:extLst>
            </p:cNvPr>
            <p:cNvSpPr/>
            <p:nvPr/>
          </p:nvSpPr>
          <p:spPr>
            <a:xfrm>
              <a:off x="3036769" y="4250450"/>
              <a:ext cx="18081" cy="27762"/>
            </a:xfrm>
            <a:custGeom>
              <a:avLst/>
              <a:gdLst/>
              <a:ahLst/>
              <a:cxnLst/>
              <a:rect l="l" t="t" r="r" b="b"/>
              <a:pathLst>
                <a:path w="902" h="1385" extrusionOk="0">
                  <a:moveTo>
                    <a:pt x="76" y="1"/>
                  </a:moveTo>
                  <a:cubicBezTo>
                    <a:pt x="54" y="1"/>
                    <a:pt x="40" y="6"/>
                    <a:pt x="34" y="17"/>
                  </a:cubicBezTo>
                  <a:cubicBezTo>
                    <a:pt x="1" y="83"/>
                    <a:pt x="268" y="317"/>
                    <a:pt x="435" y="650"/>
                  </a:cubicBezTo>
                  <a:cubicBezTo>
                    <a:pt x="601" y="1017"/>
                    <a:pt x="668" y="1351"/>
                    <a:pt x="735" y="1384"/>
                  </a:cubicBezTo>
                  <a:cubicBezTo>
                    <a:pt x="835" y="1384"/>
                    <a:pt x="902" y="984"/>
                    <a:pt x="701" y="550"/>
                  </a:cubicBezTo>
                  <a:cubicBezTo>
                    <a:pt x="505" y="157"/>
                    <a:pt x="190" y="1"/>
                    <a:pt x="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77;p55">
              <a:extLst>
                <a:ext uri="{FF2B5EF4-FFF2-40B4-BE49-F238E27FC236}">
                  <a16:creationId xmlns:a16="http://schemas.microsoft.com/office/drawing/2014/main" id="{30D56A34-701C-2327-9BED-0F84E415CDF9}"/>
                </a:ext>
              </a:extLst>
            </p:cNvPr>
            <p:cNvSpPr/>
            <p:nvPr/>
          </p:nvSpPr>
          <p:spPr>
            <a:xfrm>
              <a:off x="3104320" y="4173878"/>
              <a:ext cx="36121" cy="7156"/>
            </a:xfrm>
            <a:custGeom>
              <a:avLst/>
              <a:gdLst/>
              <a:ahLst/>
              <a:cxnLst/>
              <a:rect l="l" t="t" r="r" b="b"/>
              <a:pathLst>
                <a:path w="1802" h="357" extrusionOk="0">
                  <a:moveTo>
                    <a:pt x="934" y="1"/>
                  </a:moveTo>
                  <a:cubicBezTo>
                    <a:pt x="400" y="1"/>
                    <a:pt x="0" y="267"/>
                    <a:pt x="67" y="334"/>
                  </a:cubicBezTo>
                  <a:cubicBezTo>
                    <a:pt x="73" y="347"/>
                    <a:pt x="93" y="353"/>
                    <a:pt x="125" y="353"/>
                  </a:cubicBezTo>
                  <a:cubicBezTo>
                    <a:pt x="250" y="353"/>
                    <a:pt x="554" y="267"/>
                    <a:pt x="901" y="267"/>
                  </a:cubicBezTo>
                  <a:cubicBezTo>
                    <a:pt x="1255" y="293"/>
                    <a:pt x="1552" y="357"/>
                    <a:pt x="1689" y="357"/>
                  </a:cubicBezTo>
                  <a:cubicBezTo>
                    <a:pt x="1733" y="357"/>
                    <a:pt x="1760" y="350"/>
                    <a:pt x="1768" y="334"/>
                  </a:cubicBezTo>
                  <a:cubicBezTo>
                    <a:pt x="1801" y="267"/>
                    <a:pt x="1468" y="1"/>
                    <a:pt x="9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78;p55">
              <a:extLst>
                <a:ext uri="{FF2B5EF4-FFF2-40B4-BE49-F238E27FC236}">
                  <a16:creationId xmlns:a16="http://schemas.microsoft.com/office/drawing/2014/main" id="{FC45AA7A-58E6-C5E6-C374-CAD2CBDD65D8}"/>
                </a:ext>
              </a:extLst>
            </p:cNvPr>
            <p:cNvSpPr/>
            <p:nvPr/>
          </p:nvSpPr>
          <p:spPr>
            <a:xfrm>
              <a:off x="3103639" y="4117551"/>
              <a:ext cx="50173" cy="29667"/>
            </a:xfrm>
            <a:custGeom>
              <a:avLst/>
              <a:gdLst/>
              <a:ahLst/>
              <a:cxnLst/>
              <a:rect l="l" t="t" r="r" b="b"/>
              <a:pathLst>
                <a:path w="2503" h="1480" extrusionOk="0">
                  <a:moveTo>
                    <a:pt x="2035" y="284"/>
                  </a:moveTo>
                  <a:cubicBezTo>
                    <a:pt x="2102" y="284"/>
                    <a:pt x="2152" y="292"/>
                    <a:pt x="2169" y="309"/>
                  </a:cubicBezTo>
                  <a:cubicBezTo>
                    <a:pt x="2236" y="375"/>
                    <a:pt x="2202" y="342"/>
                    <a:pt x="2169" y="409"/>
                  </a:cubicBezTo>
                  <a:cubicBezTo>
                    <a:pt x="2136" y="476"/>
                    <a:pt x="2069" y="509"/>
                    <a:pt x="2002" y="576"/>
                  </a:cubicBezTo>
                  <a:cubicBezTo>
                    <a:pt x="1869" y="676"/>
                    <a:pt x="1735" y="742"/>
                    <a:pt x="1568" y="842"/>
                  </a:cubicBezTo>
                  <a:cubicBezTo>
                    <a:pt x="1335" y="976"/>
                    <a:pt x="1068" y="1076"/>
                    <a:pt x="801" y="1176"/>
                  </a:cubicBezTo>
                  <a:cubicBezTo>
                    <a:pt x="595" y="1228"/>
                    <a:pt x="369" y="1279"/>
                    <a:pt x="169" y="1346"/>
                  </a:cubicBezTo>
                  <a:lnTo>
                    <a:pt x="169" y="1346"/>
                  </a:lnTo>
                  <a:cubicBezTo>
                    <a:pt x="265" y="1246"/>
                    <a:pt x="410" y="1099"/>
                    <a:pt x="601" y="943"/>
                  </a:cubicBezTo>
                  <a:cubicBezTo>
                    <a:pt x="835" y="742"/>
                    <a:pt x="1068" y="609"/>
                    <a:pt x="1335" y="476"/>
                  </a:cubicBezTo>
                  <a:cubicBezTo>
                    <a:pt x="1502" y="409"/>
                    <a:pt x="1635" y="375"/>
                    <a:pt x="1802" y="309"/>
                  </a:cubicBezTo>
                  <a:cubicBezTo>
                    <a:pt x="1885" y="292"/>
                    <a:pt x="1969" y="284"/>
                    <a:pt x="2035" y="284"/>
                  </a:cubicBezTo>
                  <a:close/>
                  <a:moveTo>
                    <a:pt x="2118" y="0"/>
                  </a:moveTo>
                  <a:cubicBezTo>
                    <a:pt x="2092" y="0"/>
                    <a:pt x="2064" y="3"/>
                    <a:pt x="2035" y="9"/>
                  </a:cubicBezTo>
                  <a:cubicBezTo>
                    <a:pt x="1935" y="9"/>
                    <a:pt x="1835" y="9"/>
                    <a:pt x="1735" y="42"/>
                  </a:cubicBezTo>
                  <a:cubicBezTo>
                    <a:pt x="1568" y="109"/>
                    <a:pt x="1402" y="175"/>
                    <a:pt x="1235" y="242"/>
                  </a:cubicBezTo>
                  <a:cubicBezTo>
                    <a:pt x="968" y="375"/>
                    <a:pt x="701" y="576"/>
                    <a:pt x="468" y="776"/>
                  </a:cubicBezTo>
                  <a:cubicBezTo>
                    <a:pt x="213" y="1031"/>
                    <a:pt x="87" y="1269"/>
                    <a:pt x="45" y="1391"/>
                  </a:cubicBezTo>
                  <a:lnTo>
                    <a:pt x="45" y="1391"/>
                  </a:lnTo>
                  <a:cubicBezTo>
                    <a:pt x="30" y="1397"/>
                    <a:pt x="15" y="1403"/>
                    <a:pt x="1" y="1410"/>
                  </a:cubicBezTo>
                  <a:cubicBezTo>
                    <a:pt x="13" y="1412"/>
                    <a:pt x="24" y="1415"/>
                    <a:pt x="36" y="1418"/>
                  </a:cubicBezTo>
                  <a:lnTo>
                    <a:pt x="36" y="1418"/>
                  </a:lnTo>
                  <a:cubicBezTo>
                    <a:pt x="26" y="1455"/>
                    <a:pt x="26" y="1476"/>
                    <a:pt x="34" y="1476"/>
                  </a:cubicBezTo>
                  <a:cubicBezTo>
                    <a:pt x="34" y="1478"/>
                    <a:pt x="35" y="1479"/>
                    <a:pt x="36" y="1479"/>
                  </a:cubicBezTo>
                  <a:cubicBezTo>
                    <a:pt x="42" y="1479"/>
                    <a:pt x="60" y="1461"/>
                    <a:pt x="91" y="1428"/>
                  </a:cubicBezTo>
                  <a:lnTo>
                    <a:pt x="91" y="1428"/>
                  </a:lnTo>
                  <a:cubicBezTo>
                    <a:pt x="165" y="1440"/>
                    <a:pt x="241" y="1446"/>
                    <a:pt x="317" y="1446"/>
                  </a:cubicBezTo>
                  <a:cubicBezTo>
                    <a:pt x="492" y="1446"/>
                    <a:pt x="670" y="1417"/>
                    <a:pt x="835" y="1376"/>
                  </a:cubicBezTo>
                  <a:cubicBezTo>
                    <a:pt x="1101" y="1309"/>
                    <a:pt x="1402" y="1209"/>
                    <a:pt x="1669" y="1076"/>
                  </a:cubicBezTo>
                  <a:cubicBezTo>
                    <a:pt x="1835" y="976"/>
                    <a:pt x="2002" y="909"/>
                    <a:pt x="2136" y="809"/>
                  </a:cubicBezTo>
                  <a:cubicBezTo>
                    <a:pt x="2236" y="742"/>
                    <a:pt x="2302" y="676"/>
                    <a:pt x="2402" y="576"/>
                  </a:cubicBezTo>
                  <a:cubicBezTo>
                    <a:pt x="2469" y="476"/>
                    <a:pt x="2502" y="309"/>
                    <a:pt x="2402" y="175"/>
                  </a:cubicBezTo>
                  <a:cubicBezTo>
                    <a:pt x="2347" y="65"/>
                    <a:pt x="2246" y="0"/>
                    <a:pt x="21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79;p55">
              <a:extLst>
                <a:ext uri="{FF2B5EF4-FFF2-40B4-BE49-F238E27FC236}">
                  <a16:creationId xmlns:a16="http://schemas.microsoft.com/office/drawing/2014/main" id="{32CB0D82-5491-2CCE-8B98-D7543073BBA3}"/>
                </a:ext>
              </a:extLst>
            </p:cNvPr>
            <p:cNvSpPr/>
            <p:nvPr/>
          </p:nvSpPr>
          <p:spPr>
            <a:xfrm>
              <a:off x="3082251" y="4095642"/>
              <a:ext cx="27422" cy="52177"/>
            </a:xfrm>
            <a:custGeom>
              <a:avLst/>
              <a:gdLst/>
              <a:ahLst/>
              <a:cxnLst/>
              <a:rect l="l" t="t" r="r" b="b"/>
              <a:pathLst>
                <a:path w="1368" h="2603" extrusionOk="0">
                  <a:moveTo>
                    <a:pt x="434" y="1"/>
                  </a:moveTo>
                  <a:cubicBezTo>
                    <a:pt x="267" y="1"/>
                    <a:pt x="134" y="101"/>
                    <a:pt x="100" y="234"/>
                  </a:cubicBezTo>
                  <a:cubicBezTo>
                    <a:pt x="34" y="334"/>
                    <a:pt x="34" y="434"/>
                    <a:pt x="0" y="534"/>
                  </a:cubicBezTo>
                  <a:cubicBezTo>
                    <a:pt x="0" y="735"/>
                    <a:pt x="0" y="901"/>
                    <a:pt x="34" y="1102"/>
                  </a:cubicBezTo>
                  <a:cubicBezTo>
                    <a:pt x="100" y="1402"/>
                    <a:pt x="234" y="1669"/>
                    <a:pt x="434" y="1935"/>
                  </a:cubicBezTo>
                  <a:cubicBezTo>
                    <a:pt x="729" y="2289"/>
                    <a:pt x="1023" y="2408"/>
                    <a:pt x="1088" y="2408"/>
                  </a:cubicBezTo>
                  <a:cubicBezTo>
                    <a:pt x="1097" y="2408"/>
                    <a:pt x="1101" y="2406"/>
                    <a:pt x="1101" y="2402"/>
                  </a:cubicBezTo>
                  <a:cubicBezTo>
                    <a:pt x="1134" y="2369"/>
                    <a:pt x="834" y="2202"/>
                    <a:pt x="601" y="1802"/>
                  </a:cubicBezTo>
                  <a:cubicBezTo>
                    <a:pt x="434" y="1569"/>
                    <a:pt x="334" y="1302"/>
                    <a:pt x="300" y="1035"/>
                  </a:cubicBezTo>
                  <a:cubicBezTo>
                    <a:pt x="267" y="868"/>
                    <a:pt x="267" y="735"/>
                    <a:pt x="300" y="568"/>
                  </a:cubicBezTo>
                  <a:cubicBezTo>
                    <a:pt x="300" y="388"/>
                    <a:pt x="354" y="262"/>
                    <a:pt x="413" y="262"/>
                  </a:cubicBezTo>
                  <a:cubicBezTo>
                    <a:pt x="420" y="262"/>
                    <a:pt x="427" y="264"/>
                    <a:pt x="434" y="268"/>
                  </a:cubicBezTo>
                  <a:cubicBezTo>
                    <a:pt x="501" y="268"/>
                    <a:pt x="667" y="368"/>
                    <a:pt x="734" y="501"/>
                  </a:cubicBezTo>
                  <a:cubicBezTo>
                    <a:pt x="834" y="668"/>
                    <a:pt x="901" y="801"/>
                    <a:pt x="968" y="968"/>
                  </a:cubicBezTo>
                  <a:cubicBezTo>
                    <a:pt x="1068" y="1235"/>
                    <a:pt x="1134" y="1502"/>
                    <a:pt x="1168" y="1802"/>
                  </a:cubicBezTo>
                  <a:cubicBezTo>
                    <a:pt x="1201" y="2302"/>
                    <a:pt x="1134" y="2603"/>
                    <a:pt x="1168" y="2603"/>
                  </a:cubicBezTo>
                  <a:cubicBezTo>
                    <a:pt x="1301" y="2369"/>
                    <a:pt x="1368" y="2069"/>
                    <a:pt x="1368" y="1802"/>
                  </a:cubicBezTo>
                  <a:cubicBezTo>
                    <a:pt x="1368" y="1502"/>
                    <a:pt x="1301" y="1202"/>
                    <a:pt x="1201" y="901"/>
                  </a:cubicBezTo>
                  <a:cubicBezTo>
                    <a:pt x="1134" y="735"/>
                    <a:pt x="1068" y="568"/>
                    <a:pt x="968" y="401"/>
                  </a:cubicBezTo>
                  <a:cubicBezTo>
                    <a:pt x="868" y="168"/>
                    <a:pt x="667" y="1"/>
                    <a:pt x="4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80;p55">
              <a:extLst>
                <a:ext uri="{FF2B5EF4-FFF2-40B4-BE49-F238E27FC236}">
                  <a16:creationId xmlns:a16="http://schemas.microsoft.com/office/drawing/2014/main" id="{CC3673D1-8BA5-BC88-C028-2F88D2796134}"/>
                </a:ext>
              </a:extLst>
            </p:cNvPr>
            <p:cNvSpPr/>
            <p:nvPr/>
          </p:nvSpPr>
          <p:spPr>
            <a:xfrm>
              <a:off x="2478455" y="2387267"/>
              <a:ext cx="796388" cy="1810705"/>
            </a:xfrm>
            <a:custGeom>
              <a:avLst/>
              <a:gdLst/>
              <a:ahLst/>
              <a:cxnLst/>
              <a:rect l="l" t="t" r="r" b="b"/>
              <a:pathLst>
                <a:path w="39730" h="90332" extrusionOk="0">
                  <a:moveTo>
                    <a:pt x="24685" y="0"/>
                  </a:moveTo>
                  <a:lnTo>
                    <a:pt x="1" y="967"/>
                  </a:lnTo>
                  <a:lnTo>
                    <a:pt x="3870" y="90331"/>
                  </a:lnTo>
                  <a:lnTo>
                    <a:pt x="15045" y="90331"/>
                  </a:lnTo>
                  <a:lnTo>
                    <a:pt x="12143" y="10174"/>
                  </a:lnTo>
                  <a:lnTo>
                    <a:pt x="28154" y="89564"/>
                  </a:lnTo>
                  <a:lnTo>
                    <a:pt x="39729" y="87896"/>
                  </a:lnTo>
                  <a:lnTo>
                    <a:pt x="2468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81;p55">
              <a:extLst>
                <a:ext uri="{FF2B5EF4-FFF2-40B4-BE49-F238E27FC236}">
                  <a16:creationId xmlns:a16="http://schemas.microsoft.com/office/drawing/2014/main" id="{196B636A-0CC0-6E57-10E0-11FD4151722B}"/>
                </a:ext>
              </a:extLst>
            </p:cNvPr>
            <p:cNvSpPr/>
            <p:nvPr/>
          </p:nvSpPr>
          <p:spPr>
            <a:xfrm>
              <a:off x="2917762" y="2164607"/>
              <a:ext cx="361752" cy="631879"/>
            </a:xfrm>
            <a:custGeom>
              <a:avLst/>
              <a:gdLst/>
              <a:ahLst/>
              <a:cxnLst/>
              <a:rect l="l" t="t" r="r" b="b"/>
              <a:pathLst>
                <a:path w="18047" h="31523" extrusionOk="0">
                  <a:moveTo>
                    <a:pt x="0" y="0"/>
                  </a:moveTo>
                  <a:lnTo>
                    <a:pt x="7706" y="25552"/>
                  </a:lnTo>
                  <a:cubicBezTo>
                    <a:pt x="7773" y="25885"/>
                    <a:pt x="7839" y="26286"/>
                    <a:pt x="7939" y="26786"/>
                  </a:cubicBezTo>
                  <a:cubicBezTo>
                    <a:pt x="8006" y="27186"/>
                    <a:pt x="8006" y="27620"/>
                    <a:pt x="7939" y="28020"/>
                  </a:cubicBezTo>
                  <a:cubicBezTo>
                    <a:pt x="7873" y="28554"/>
                    <a:pt x="7706" y="29021"/>
                    <a:pt x="7506" y="29521"/>
                  </a:cubicBezTo>
                  <a:cubicBezTo>
                    <a:pt x="7309" y="29859"/>
                    <a:pt x="7563" y="30267"/>
                    <a:pt x="7887" y="30267"/>
                  </a:cubicBezTo>
                  <a:cubicBezTo>
                    <a:pt x="7947" y="30267"/>
                    <a:pt x="8010" y="30253"/>
                    <a:pt x="8073" y="30222"/>
                  </a:cubicBezTo>
                  <a:cubicBezTo>
                    <a:pt x="8440" y="30055"/>
                    <a:pt x="9140" y="28954"/>
                    <a:pt x="9274" y="27420"/>
                  </a:cubicBezTo>
                  <a:cubicBezTo>
                    <a:pt x="9309" y="27014"/>
                    <a:pt x="9431" y="26855"/>
                    <a:pt x="9600" y="26855"/>
                  </a:cubicBezTo>
                  <a:cubicBezTo>
                    <a:pt x="10070" y="26855"/>
                    <a:pt x="10907" y="28081"/>
                    <a:pt x="11275" y="28621"/>
                  </a:cubicBezTo>
                  <a:cubicBezTo>
                    <a:pt x="11775" y="29321"/>
                    <a:pt x="13410" y="31489"/>
                    <a:pt x="13777" y="31523"/>
                  </a:cubicBezTo>
                  <a:cubicBezTo>
                    <a:pt x="14277" y="31523"/>
                    <a:pt x="14411" y="30989"/>
                    <a:pt x="13877" y="30288"/>
                  </a:cubicBezTo>
                  <a:cubicBezTo>
                    <a:pt x="13343" y="29588"/>
                    <a:pt x="11942" y="27386"/>
                    <a:pt x="12343" y="27120"/>
                  </a:cubicBezTo>
                  <a:cubicBezTo>
                    <a:pt x="12356" y="27110"/>
                    <a:pt x="12373" y="27106"/>
                    <a:pt x="12392" y="27106"/>
                  </a:cubicBezTo>
                  <a:cubicBezTo>
                    <a:pt x="12914" y="27106"/>
                    <a:pt x="15245" y="30555"/>
                    <a:pt x="15245" y="30555"/>
                  </a:cubicBezTo>
                  <a:cubicBezTo>
                    <a:pt x="15245" y="30555"/>
                    <a:pt x="15548" y="31239"/>
                    <a:pt x="15935" y="31239"/>
                  </a:cubicBezTo>
                  <a:cubicBezTo>
                    <a:pt x="15993" y="31239"/>
                    <a:pt x="16052" y="31224"/>
                    <a:pt x="16112" y="31189"/>
                  </a:cubicBezTo>
                  <a:cubicBezTo>
                    <a:pt x="16946" y="30689"/>
                    <a:pt x="13977" y="26953"/>
                    <a:pt x="13710" y="26586"/>
                  </a:cubicBezTo>
                  <a:cubicBezTo>
                    <a:pt x="13566" y="26417"/>
                    <a:pt x="13734" y="26214"/>
                    <a:pt x="13914" y="26214"/>
                  </a:cubicBezTo>
                  <a:cubicBezTo>
                    <a:pt x="13983" y="26214"/>
                    <a:pt x="14055" y="26245"/>
                    <a:pt x="14110" y="26319"/>
                  </a:cubicBezTo>
                  <a:cubicBezTo>
                    <a:pt x="14297" y="26568"/>
                    <a:pt x="16257" y="29637"/>
                    <a:pt x="17196" y="29637"/>
                  </a:cubicBezTo>
                  <a:cubicBezTo>
                    <a:pt x="17262" y="29637"/>
                    <a:pt x="17324" y="29621"/>
                    <a:pt x="17379" y="29588"/>
                  </a:cubicBezTo>
                  <a:cubicBezTo>
                    <a:pt x="18047" y="29221"/>
                    <a:pt x="14978" y="26486"/>
                    <a:pt x="14911" y="25518"/>
                  </a:cubicBezTo>
                  <a:cubicBezTo>
                    <a:pt x="14907" y="25393"/>
                    <a:pt x="14940" y="25339"/>
                    <a:pt x="15001" y="25339"/>
                  </a:cubicBezTo>
                  <a:cubicBezTo>
                    <a:pt x="15387" y="25339"/>
                    <a:pt x="16901" y="27454"/>
                    <a:pt x="17526" y="27454"/>
                  </a:cubicBezTo>
                  <a:cubicBezTo>
                    <a:pt x="17571" y="27454"/>
                    <a:pt x="17611" y="27443"/>
                    <a:pt x="17646" y="27420"/>
                  </a:cubicBezTo>
                  <a:cubicBezTo>
                    <a:pt x="17880" y="27286"/>
                    <a:pt x="18047" y="27153"/>
                    <a:pt x="16512" y="25452"/>
                  </a:cubicBezTo>
                  <a:cubicBezTo>
                    <a:pt x="15778" y="24618"/>
                    <a:pt x="12910" y="22083"/>
                    <a:pt x="12910" y="22083"/>
                  </a:cubicBezTo>
                  <a:lnTo>
                    <a:pt x="8006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82;p55">
              <a:extLst>
                <a:ext uri="{FF2B5EF4-FFF2-40B4-BE49-F238E27FC236}">
                  <a16:creationId xmlns:a16="http://schemas.microsoft.com/office/drawing/2014/main" id="{488FDE1E-5EBC-7CE0-3FFF-FC5E19347BC2}"/>
                </a:ext>
              </a:extLst>
            </p:cNvPr>
            <p:cNvSpPr/>
            <p:nvPr/>
          </p:nvSpPr>
          <p:spPr>
            <a:xfrm>
              <a:off x="2199629" y="1578872"/>
              <a:ext cx="915395" cy="849186"/>
            </a:xfrm>
            <a:custGeom>
              <a:avLst/>
              <a:gdLst/>
              <a:ahLst/>
              <a:cxnLst/>
              <a:rect l="l" t="t" r="r" b="b"/>
              <a:pathLst>
                <a:path w="45667" h="42364" extrusionOk="0">
                  <a:moveTo>
                    <a:pt x="26620" y="0"/>
                  </a:moveTo>
                  <a:lnTo>
                    <a:pt x="17013" y="2002"/>
                  </a:lnTo>
                  <a:cubicBezTo>
                    <a:pt x="16813" y="2068"/>
                    <a:pt x="11509" y="5237"/>
                    <a:pt x="11075" y="5904"/>
                  </a:cubicBezTo>
                  <a:cubicBezTo>
                    <a:pt x="11075" y="5904"/>
                    <a:pt x="9241" y="7239"/>
                    <a:pt x="8574" y="10775"/>
                  </a:cubicBezTo>
                  <a:cubicBezTo>
                    <a:pt x="7740" y="15011"/>
                    <a:pt x="5705" y="21682"/>
                    <a:pt x="5071" y="22116"/>
                  </a:cubicBezTo>
                  <a:cubicBezTo>
                    <a:pt x="4437" y="22583"/>
                    <a:pt x="1" y="24785"/>
                    <a:pt x="1" y="24785"/>
                  </a:cubicBezTo>
                  <a:lnTo>
                    <a:pt x="3804" y="32824"/>
                  </a:lnTo>
                  <a:cubicBezTo>
                    <a:pt x="3804" y="32824"/>
                    <a:pt x="9941" y="30956"/>
                    <a:pt x="13544" y="26986"/>
                  </a:cubicBezTo>
                  <a:lnTo>
                    <a:pt x="13677" y="42364"/>
                  </a:lnTo>
                  <a:lnTo>
                    <a:pt x="39329" y="41663"/>
                  </a:lnTo>
                  <a:lnTo>
                    <a:pt x="35926" y="29721"/>
                  </a:lnTo>
                  <a:lnTo>
                    <a:pt x="37761" y="35592"/>
                  </a:lnTo>
                  <a:lnTo>
                    <a:pt x="45667" y="34692"/>
                  </a:lnTo>
                  <a:cubicBezTo>
                    <a:pt x="45667" y="34692"/>
                    <a:pt x="41631" y="16579"/>
                    <a:pt x="40496" y="9807"/>
                  </a:cubicBezTo>
                  <a:cubicBezTo>
                    <a:pt x="40230" y="8373"/>
                    <a:pt x="39629" y="7039"/>
                    <a:pt x="38695" y="5904"/>
                  </a:cubicBezTo>
                  <a:cubicBezTo>
                    <a:pt x="37594" y="4637"/>
                    <a:pt x="36260" y="3569"/>
                    <a:pt x="34792" y="2735"/>
                  </a:cubicBezTo>
                  <a:cubicBezTo>
                    <a:pt x="31323" y="1001"/>
                    <a:pt x="26620" y="0"/>
                    <a:pt x="266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83;p55">
              <a:extLst>
                <a:ext uri="{FF2B5EF4-FFF2-40B4-BE49-F238E27FC236}">
                  <a16:creationId xmlns:a16="http://schemas.microsoft.com/office/drawing/2014/main" id="{A92582C2-826A-E0C3-36CF-C7BBE94B21A1}"/>
                </a:ext>
              </a:extLst>
            </p:cNvPr>
            <p:cNvSpPr/>
            <p:nvPr/>
          </p:nvSpPr>
          <p:spPr>
            <a:xfrm>
              <a:off x="2435659" y="1891073"/>
              <a:ext cx="14733" cy="34838"/>
            </a:xfrm>
            <a:custGeom>
              <a:avLst/>
              <a:gdLst/>
              <a:ahLst/>
              <a:cxnLst/>
              <a:rect l="l" t="t" r="r" b="b"/>
              <a:pathLst>
                <a:path w="735" h="1738" extrusionOk="0">
                  <a:moveTo>
                    <a:pt x="10" y="1"/>
                  </a:moveTo>
                  <a:cubicBezTo>
                    <a:pt x="7" y="1"/>
                    <a:pt x="4" y="2"/>
                    <a:pt x="1" y="3"/>
                  </a:cubicBezTo>
                  <a:cubicBezTo>
                    <a:pt x="34" y="303"/>
                    <a:pt x="101" y="603"/>
                    <a:pt x="268" y="904"/>
                  </a:cubicBezTo>
                  <a:cubicBezTo>
                    <a:pt x="468" y="1371"/>
                    <a:pt x="668" y="1738"/>
                    <a:pt x="735" y="1738"/>
                  </a:cubicBezTo>
                  <a:cubicBezTo>
                    <a:pt x="701" y="1404"/>
                    <a:pt x="601" y="1104"/>
                    <a:pt x="468" y="837"/>
                  </a:cubicBezTo>
                  <a:cubicBezTo>
                    <a:pt x="276" y="358"/>
                    <a:pt x="85" y="1"/>
                    <a:pt x="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84;p55">
              <a:extLst>
                <a:ext uri="{FF2B5EF4-FFF2-40B4-BE49-F238E27FC236}">
                  <a16:creationId xmlns:a16="http://schemas.microsoft.com/office/drawing/2014/main" id="{60E5D131-0ABC-C56C-9E4B-FBD226EA6A97}"/>
                </a:ext>
              </a:extLst>
            </p:cNvPr>
            <p:cNvSpPr/>
            <p:nvPr/>
          </p:nvSpPr>
          <p:spPr>
            <a:xfrm>
              <a:off x="2446363" y="1896465"/>
              <a:ext cx="26099" cy="408577"/>
            </a:xfrm>
            <a:custGeom>
              <a:avLst/>
              <a:gdLst/>
              <a:ahLst/>
              <a:cxnLst/>
              <a:rect l="l" t="t" r="r" b="b"/>
              <a:pathLst>
                <a:path w="1302" h="20383" extrusionOk="0">
                  <a:moveTo>
                    <a:pt x="1" y="1"/>
                  </a:moveTo>
                  <a:cubicBezTo>
                    <a:pt x="1" y="68"/>
                    <a:pt x="1" y="134"/>
                    <a:pt x="1" y="201"/>
                  </a:cubicBezTo>
                  <a:cubicBezTo>
                    <a:pt x="1" y="368"/>
                    <a:pt x="34" y="568"/>
                    <a:pt x="67" y="801"/>
                  </a:cubicBezTo>
                  <a:cubicBezTo>
                    <a:pt x="101" y="1335"/>
                    <a:pt x="201" y="2069"/>
                    <a:pt x="267" y="2970"/>
                  </a:cubicBezTo>
                  <a:cubicBezTo>
                    <a:pt x="468" y="4804"/>
                    <a:pt x="668" y="7339"/>
                    <a:pt x="801" y="10175"/>
                  </a:cubicBezTo>
                  <a:cubicBezTo>
                    <a:pt x="968" y="12977"/>
                    <a:pt x="1035" y="15545"/>
                    <a:pt x="1135" y="17380"/>
                  </a:cubicBezTo>
                  <a:cubicBezTo>
                    <a:pt x="1168" y="18281"/>
                    <a:pt x="1201" y="19014"/>
                    <a:pt x="1235" y="19582"/>
                  </a:cubicBezTo>
                  <a:cubicBezTo>
                    <a:pt x="1268" y="19815"/>
                    <a:pt x="1268" y="20015"/>
                    <a:pt x="1268" y="20149"/>
                  </a:cubicBezTo>
                  <a:cubicBezTo>
                    <a:pt x="1268" y="20215"/>
                    <a:pt x="1268" y="20282"/>
                    <a:pt x="1268" y="20382"/>
                  </a:cubicBezTo>
                  <a:cubicBezTo>
                    <a:pt x="1302" y="20282"/>
                    <a:pt x="1302" y="20215"/>
                    <a:pt x="1302" y="20149"/>
                  </a:cubicBezTo>
                  <a:lnTo>
                    <a:pt x="1302" y="19548"/>
                  </a:lnTo>
                  <a:cubicBezTo>
                    <a:pt x="1302" y="19014"/>
                    <a:pt x="1302" y="18281"/>
                    <a:pt x="1302" y="17380"/>
                  </a:cubicBezTo>
                  <a:cubicBezTo>
                    <a:pt x="1235" y="15512"/>
                    <a:pt x="1201" y="12977"/>
                    <a:pt x="1035" y="10141"/>
                  </a:cubicBezTo>
                  <a:cubicBezTo>
                    <a:pt x="901" y="7339"/>
                    <a:pt x="668" y="4804"/>
                    <a:pt x="434" y="2936"/>
                  </a:cubicBezTo>
                  <a:cubicBezTo>
                    <a:pt x="334" y="2036"/>
                    <a:pt x="234" y="1302"/>
                    <a:pt x="134" y="768"/>
                  </a:cubicBezTo>
                  <a:cubicBezTo>
                    <a:pt x="101" y="535"/>
                    <a:pt x="67" y="368"/>
                    <a:pt x="34" y="201"/>
                  </a:cubicBezTo>
                  <a:cubicBezTo>
                    <a:pt x="34" y="134"/>
                    <a:pt x="34" y="68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85;p55">
              <a:extLst>
                <a:ext uri="{FF2B5EF4-FFF2-40B4-BE49-F238E27FC236}">
                  <a16:creationId xmlns:a16="http://schemas.microsoft.com/office/drawing/2014/main" id="{C2C5C42C-57F0-AB99-7B68-33A04B13E5F2}"/>
                </a:ext>
              </a:extLst>
            </p:cNvPr>
            <p:cNvSpPr/>
            <p:nvPr/>
          </p:nvSpPr>
          <p:spPr>
            <a:xfrm>
              <a:off x="2877632" y="1864954"/>
              <a:ext cx="20085" cy="16938"/>
            </a:xfrm>
            <a:custGeom>
              <a:avLst/>
              <a:gdLst/>
              <a:ahLst/>
              <a:cxnLst/>
              <a:rect l="l" t="t" r="r" b="b"/>
              <a:pathLst>
                <a:path w="1002" h="845" extrusionOk="0">
                  <a:moveTo>
                    <a:pt x="952" y="0"/>
                  </a:moveTo>
                  <a:cubicBezTo>
                    <a:pt x="887" y="0"/>
                    <a:pt x="674" y="129"/>
                    <a:pt x="435" y="339"/>
                  </a:cubicBezTo>
                  <a:cubicBezTo>
                    <a:pt x="201" y="572"/>
                    <a:pt x="1" y="772"/>
                    <a:pt x="68" y="839"/>
                  </a:cubicBezTo>
                  <a:cubicBezTo>
                    <a:pt x="71" y="842"/>
                    <a:pt x="77" y="844"/>
                    <a:pt x="84" y="844"/>
                  </a:cubicBezTo>
                  <a:cubicBezTo>
                    <a:pt x="149" y="844"/>
                    <a:pt x="362" y="715"/>
                    <a:pt x="601" y="505"/>
                  </a:cubicBezTo>
                  <a:cubicBezTo>
                    <a:pt x="835" y="272"/>
                    <a:pt x="1002" y="72"/>
                    <a:pt x="968" y="5"/>
                  </a:cubicBezTo>
                  <a:cubicBezTo>
                    <a:pt x="965" y="2"/>
                    <a:pt x="959" y="0"/>
                    <a:pt x="9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86;p55">
              <a:extLst>
                <a:ext uri="{FF2B5EF4-FFF2-40B4-BE49-F238E27FC236}">
                  <a16:creationId xmlns:a16="http://schemas.microsoft.com/office/drawing/2014/main" id="{E34D2E8F-09C0-420A-C9A9-8AC1DE26DA3F}"/>
                </a:ext>
              </a:extLst>
            </p:cNvPr>
            <p:cNvSpPr/>
            <p:nvPr/>
          </p:nvSpPr>
          <p:spPr>
            <a:xfrm>
              <a:off x="2395549" y="1688659"/>
              <a:ext cx="576394" cy="47366"/>
            </a:xfrm>
            <a:custGeom>
              <a:avLst/>
              <a:gdLst/>
              <a:ahLst/>
              <a:cxnLst/>
              <a:rect l="l" t="t" r="r" b="b"/>
              <a:pathLst>
                <a:path w="28755" h="2363" extrusionOk="0">
                  <a:moveTo>
                    <a:pt x="26789" y="1"/>
                  </a:moveTo>
                  <a:cubicBezTo>
                    <a:pt x="26032" y="1"/>
                    <a:pt x="25275" y="63"/>
                    <a:pt x="24518" y="161"/>
                  </a:cubicBezTo>
                  <a:cubicBezTo>
                    <a:pt x="23217" y="294"/>
                    <a:pt x="21683" y="594"/>
                    <a:pt x="19981" y="928"/>
                  </a:cubicBezTo>
                  <a:cubicBezTo>
                    <a:pt x="18280" y="1228"/>
                    <a:pt x="16412" y="1528"/>
                    <a:pt x="14411" y="1762"/>
                  </a:cubicBezTo>
                  <a:cubicBezTo>
                    <a:pt x="12008" y="2023"/>
                    <a:pt x="9572" y="2166"/>
                    <a:pt x="7138" y="2166"/>
                  </a:cubicBezTo>
                  <a:cubicBezTo>
                    <a:pt x="6159" y="2166"/>
                    <a:pt x="5180" y="2143"/>
                    <a:pt x="4203" y="2095"/>
                  </a:cubicBezTo>
                  <a:cubicBezTo>
                    <a:pt x="2903" y="2062"/>
                    <a:pt x="1868" y="1962"/>
                    <a:pt x="1135" y="1928"/>
                  </a:cubicBezTo>
                  <a:lnTo>
                    <a:pt x="301" y="1862"/>
                  </a:lnTo>
                  <a:cubicBezTo>
                    <a:pt x="251" y="1845"/>
                    <a:pt x="201" y="1837"/>
                    <a:pt x="151" y="1837"/>
                  </a:cubicBezTo>
                  <a:cubicBezTo>
                    <a:pt x="101" y="1837"/>
                    <a:pt x="51" y="1845"/>
                    <a:pt x="0" y="1862"/>
                  </a:cubicBezTo>
                  <a:cubicBezTo>
                    <a:pt x="101" y="1862"/>
                    <a:pt x="201" y="1895"/>
                    <a:pt x="301" y="1895"/>
                  </a:cubicBezTo>
                  <a:lnTo>
                    <a:pt x="1135" y="1995"/>
                  </a:lnTo>
                  <a:cubicBezTo>
                    <a:pt x="1835" y="2095"/>
                    <a:pt x="2903" y="2195"/>
                    <a:pt x="4203" y="2262"/>
                  </a:cubicBezTo>
                  <a:cubicBezTo>
                    <a:pt x="5349" y="2329"/>
                    <a:pt x="6490" y="2362"/>
                    <a:pt x="7629" y="2362"/>
                  </a:cubicBezTo>
                  <a:cubicBezTo>
                    <a:pt x="9908" y="2362"/>
                    <a:pt x="12176" y="2229"/>
                    <a:pt x="14444" y="1962"/>
                  </a:cubicBezTo>
                  <a:cubicBezTo>
                    <a:pt x="16446" y="1762"/>
                    <a:pt x="18314" y="1461"/>
                    <a:pt x="20015" y="1128"/>
                  </a:cubicBezTo>
                  <a:cubicBezTo>
                    <a:pt x="21716" y="794"/>
                    <a:pt x="23250" y="494"/>
                    <a:pt x="24551" y="327"/>
                  </a:cubicBezTo>
                  <a:cubicBezTo>
                    <a:pt x="25380" y="217"/>
                    <a:pt x="26232" y="152"/>
                    <a:pt x="27088" y="152"/>
                  </a:cubicBezTo>
                  <a:cubicBezTo>
                    <a:pt x="27265" y="152"/>
                    <a:pt x="27443" y="155"/>
                    <a:pt x="27620" y="161"/>
                  </a:cubicBezTo>
                  <a:cubicBezTo>
                    <a:pt x="27987" y="161"/>
                    <a:pt x="28254" y="227"/>
                    <a:pt x="28454" y="227"/>
                  </a:cubicBezTo>
                  <a:lnTo>
                    <a:pt x="28754" y="227"/>
                  </a:lnTo>
                  <a:cubicBezTo>
                    <a:pt x="28654" y="194"/>
                    <a:pt x="28554" y="161"/>
                    <a:pt x="28454" y="127"/>
                  </a:cubicBezTo>
                  <a:cubicBezTo>
                    <a:pt x="28254" y="94"/>
                    <a:pt x="27987" y="60"/>
                    <a:pt x="27620" y="27"/>
                  </a:cubicBezTo>
                  <a:cubicBezTo>
                    <a:pt x="27343" y="9"/>
                    <a:pt x="27066" y="1"/>
                    <a:pt x="2678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87;p55">
              <a:extLst>
                <a:ext uri="{FF2B5EF4-FFF2-40B4-BE49-F238E27FC236}">
                  <a16:creationId xmlns:a16="http://schemas.microsoft.com/office/drawing/2014/main" id="{BEEC108D-998E-3B93-5B4A-3E04531C7CA8}"/>
                </a:ext>
              </a:extLst>
            </p:cNvPr>
            <p:cNvSpPr/>
            <p:nvPr/>
          </p:nvSpPr>
          <p:spPr>
            <a:xfrm>
              <a:off x="2378832" y="1808588"/>
              <a:ext cx="633222" cy="58451"/>
            </a:xfrm>
            <a:custGeom>
              <a:avLst/>
              <a:gdLst/>
              <a:ahLst/>
              <a:cxnLst/>
              <a:rect l="l" t="t" r="r" b="b"/>
              <a:pathLst>
                <a:path w="31590" h="2916" extrusionOk="0">
                  <a:moveTo>
                    <a:pt x="31466" y="0"/>
                  </a:moveTo>
                  <a:cubicBezTo>
                    <a:pt x="31390" y="0"/>
                    <a:pt x="31323" y="15"/>
                    <a:pt x="31256" y="15"/>
                  </a:cubicBezTo>
                  <a:lnTo>
                    <a:pt x="30322" y="215"/>
                  </a:lnTo>
                  <a:lnTo>
                    <a:pt x="26986" y="916"/>
                  </a:lnTo>
                  <a:cubicBezTo>
                    <a:pt x="23351" y="1716"/>
                    <a:pt x="19615" y="2283"/>
                    <a:pt x="15879" y="2584"/>
                  </a:cubicBezTo>
                  <a:cubicBezTo>
                    <a:pt x="14609" y="2652"/>
                    <a:pt x="13336" y="2685"/>
                    <a:pt x="12062" y="2685"/>
                  </a:cubicBezTo>
                  <a:cubicBezTo>
                    <a:pt x="9585" y="2685"/>
                    <a:pt x="7104" y="2559"/>
                    <a:pt x="4637" y="2317"/>
                  </a:cubicBezTo>
                  <a:cubicBezTo>
                    <a:pt x="3203" y="2183"/>
                    <a:pt x="2069" y="2050"/>
                    <a:pt x="1268" y="1983"/>
                  </a:cubicBezTo>
                  <a:lnTo>
                    <a:pt x="334" y="1883"/>
                  </a:lnTo>
                  <a:lnTo>
                    <a:pt x="1" y="1883"/>
                  </a:lnTo>
                  <a:cubicBezTo>
                    <a:pt x="134" y="1916"/>
                    <a:pt x="234" y="1916"/>
                    <a:pt x="334" y="1950"/>
                  </a:cubicBezTo>
                  <a:lnTo>
                    <a:pt x="1268" y="2083"/>
                  </a:lnTo>
                  <a:cubicBezTo>
                    <a:pt x="2035" y="2217"/>
                    <a:pt x="3203" y="2350"/>
                    <a:pt x="4637" y="2484"/>
                  </a:cubicBezTo>
                  <a:cubicBezTo>
                    <a:pt x="7150" y="2775"/>
                    <a:pt x="9678" y="2916"/>
                    <a:pt x="12211" y="2916"/>
                  </a:cubicBezTo>
                  <a:cubicBezTo>
                    <a:pt x="13444" y="2916"/>
                    <a:pt x="14678" y="2883"/>
                    <a:pt x="15912" y="2817"/>
                  </a:cubicBezTo>
                  <a:cubicBezTo>
                    <a:pt x="19648" y="2517"/>
                    <a:pt x="23351" y="1950"/>
                    <a:pt x="27020" y="1083"/>
                  </a:cubicBezTo>
                  <a:cubicBezTo>
                    <a:pt x="28454" y="782"/>
                    <a:pt x="29588" y="515"/>
                    <a:pt x="30356" y="315"/>
                  </a:cubicBezTo>
                  <a:lnTo>
                    <a:pt x="31256" y="82"/>
                  </a:lnTo>
                  <a:cubicBezTo>
                    <a:pt x="31356" y="82"/>
                    <a:pt x="31490" y="48"/>
                    <a:pt x="31590" y="15"/>
                  </a:cubicBezTo>
                  <a:cubicBezTo>
                    <a:pt x="31545" y="4"/>
                    <a:pt x="31505" y="0"/>
                    <a:pt x="3146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88;p55">
              <a:extLst>
                <a:ext uri="{FF2B5EF4-FFF2-40B4-BE49-F238E27FC236}">
                  <a16:creationId xmlns:a16="http://schemas.microsoft.com/office/drawing/2014/main" id="{236141B8-19F5-9C83-A828-D2EDED78F873}"/>
                </a:ext>
              </a:extLst>
            </p:cNvPr>
            <p:cNvSpPr/>
            <p:nvPr/>
          </p:nvSpPr>
          <p:spPr>
            <a:xfrm>
              <a:off x="2891683" y="1930582"/>
              <a:ext cx="145106" cy="14493"/>
            </a:xfrm>
            <a:custGeom>
              <a:avLst/>
              <a:gdLst/>
              <a:ahLst/>
              <a:cxnLst/>
              <a:rect l="l" t="t" r="r" b="b"/>
              <a:pathLst>
                <a:path w="7239" h="723" extrusionOk="0">
                  <a:moveTo>
                    <a:pt x="7239" y="0"/>
                  </a:moveTo>
                  <a:lnTo>
                    <a:pt x="7239" y="0"/>
                  </a:lnTo>
                  <a:cubicBezTo>
                    <a:pt x="6872" y="33"/>
                    <a:pt x="6505" y="67"/>
                    <a:pt x="6172" y="134"/>
                  </a:cubicBezTo>
                  <a:cubicBezTo>
                    <a:pt x="5504" y="234"/>
                    <a:pt x="4604" y="367"/>
                    <a:pt x="3603" y="434"/>
                  </a:cubicBezTo>
                  <a:cubicBezTo>
                    <a:pt x="2602" y="534"/>
                    <a:pt x="1702" y="567"/>
                    <a:pt x="1068" y="567"/>
                  </a:cubicBezTo>
                  <a:cubicBezTo>
                    <a:pt x="916" y="553"/>
                    <a:pt x="764" y="545"/>
                    <a:pt x="614" y="545"/>
                  </a:cubicBezTo>
                  <a:cubicBezTo>
                    <a:pt x="403" y="545"/>
                    <a:pt x="196" y="561"/>
                    <a:pt x="0" y="601"/>
                  </a:cubicBezTo>
                  <a:cubicBezTo>
                    <a:pt x="334" y="667"/>
                    <a:pt x="701" y="701"/>
                    <a:pt x="1068" y="701"/>
                  </a:cubicBezTo>
                  <a:cubicBezTo>
                    <a:pt x="1413" y="714"/>
                    <a:pt x="1764" y="722"/>
                    <a:pt x="2119" y="722"/>
                  </a:cubicBezTo>
                  <a:cubicBezTo>
                    <a:pt x="2620" y="722"/>
                    <a:pt x="3128" y="706"/>
                    <a:pt x="3636" y="667"/>
                  </a:cubicBezTo>
                  <a:cubicBezTo>
                    <a:pt x="4504" y="601"/>
                    <a:pt x="5338" y="467"/>
                    <a:pt x="6205" y="300"/>
                  </a:cubicBezTo>
                  <a:cubicBezTo>
                    <a:pt x="6538" y="234"/>
                    <a:pt x="6905" y="134"/>
                    <a:pt x="723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89;p55">
              <a:extLst>
                <a:ext uri="{FF2B5EF4-FFF2-40B4-BE49-F238E27FC236}">
                  <a16:creationId xmlns:a16="http://schemas.microsoft.com/office/drawing/2014/main" id="{BB1B85C1-D0EE-BE15-AEE6-9D8EA37CC5C6}"/>
                </a:ext>
              </a:extLst>
            </p:cNvPr>
            <p:cNvSpPr/>
            <p:nvPr/>
          </p:nvSpPr>
          <p:spPr>
            <a:xfrm>
              <a:off x="2459072" y="1998274"/>
              <a:ext cx="428622" cy="26099"/>
            </a:xfrm>
            <a:custGeom>
              <a:avLst/>
              <a:gdLst/>
              <a:ahLst/>
              <a:cxnLst/>
              <a:rect l="l" t="t" r="r" b="b"/>
              <a:pathLst>
                <a:path w="21383" h="1302" extrusionOk="0">
                  <a:moveTo>
                    <a:pt x="21282" y="0"/>
                  </a:moveTo>
                  <a:cubicBezTo>
                    <a:pt x="21249" y="0"/>
                    <a:pt x="21216" y="9"/>
                    <a:pt x="21182" y="26"/>
                  </a:cubicBezTo>
                  <a:lnTo>
                    <a:pt x="20548" y="92"/>
                  </a:lnTo>
                  <a:cubicBezTo>
                    <a:pt x="20015" y="159"/>
                    <a:pt x="19247" y="259"/>
                    <a:pt x="18280" y="392"/>
                  </a:cubicBezTo>
                  <a:cubicBezTo>
                    <a:pt x="16345" y="626"/>
                    <a:pt x="13677" y="893"/>
                    <a:pt x="10741" y="993"/>
                  </a:cubicBezTo>
                  <a:cubicBezTo>
                    <a:pt x="9257" y="1060"/>
                    <a:pt x="7848" y="1085"/>
                    <a:pt x="6563" y="1085"/>
                  </a:cubicBezTo>
                  <a:cubicBezTo>
                    <a:pt x="5279" y="1085"/>
                    <a:pt x="4120" y="1060"/>
                    <a:pt x="3136" y="1026"/>
                  </a:cubicBezTo>
                  <a:cubicBezTo>
                    <a:pt x="2169" y="993"/>
                    <a:pt x="1401" y="960"/>
                    <a:pt x="868" y="926"/>
                  </a:cubicBezTo>
                  <a:lnTo>
                    <a:pt x="0" y="926"/>
                  </a:lnTo>
                  <a:cubicBezTo>
                    <a:pt x="67" y="960"/>
                    <a:pt x="167" y="960"/>
                    <a:pt x="234" y="960"/>
                  </a:cubicBezTo>
                  <a:lnTo>
                    <a:pt x="868" y="1026"/>
                  </a:lnTo>
                  <a:cubicBezTo>
                    <a:pt x="1401" y="1093"/>
                    <a:pt x="2169" y="1160"/>
                    <a:pt x="3136" y="1193"/>
                  </a:cubicBezTo>
                  <a:cubicBezTo>
                    <a:pt x="4297" y="1253"/>
                    <a:pt x="5734" y="1301"/>
                    <a:pt x="7339" y="1301"/>
                  </a:cubicBezTo>
                  <a:cubicBezTo>
                    <a:pt x="8409" y="1301"/>
                    <a:pt x="9554" y="1280"/>
                    <a:pt x="10741" y="1226"/>
                  </a:cubicBezTo>
                  <a:cubicBezTo>
                    <a:pt x="13710" y="1093"/>
                    <a:pt x="16379" y="826"/>
                    <a:pt x="18280" y="559"/>
                  </a:cubicBezTo>
                  <a:cubicBezTo>
                    <a:pt x="19247" y="426"/>
                    <a:pt x="20048" y="292"/>
                    <a:pt x="20548" y="192"/>
                  </a:cubicBezTo>
                  <a:lnTo>
                    <a:pt x="21182" y="59"/>
                  </a:lnTo>
                  <a:cubicBezTo>
                    <a:pt x="21249" y="59"/>
                    <a:pt x="21316" y="59"/>
                    <a:pt x="21382" y="26"/>
                  </a:cubicBezTo>
                  <a:cubicBezTo>
                    <a:pt x="21349" y="9"/>
                    <a:pt x="21316" y="0"/>
                    <a:pt x="2128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90;p55">
              <a:extLst>
                <a:ext uri="{FF2B5EF4-FFF2-40B4-BE49-F238E27FC236}">
                  <a16:creationId xmlns:a16="http://schemas.microsoft.com/office/drawing/2014/main" id="{E0D1F105-FE35-1D4C-BA8F-525394832A1B}"/>
                </a:ext>
              </a:extLst>
            </p:cNvPr>
            <p:cNvSpPr/>
            <p:nvPr/>
          </p:nvSpPr>
          <p:spPr>
            <a:xfrm>
              <a:off x="2907739" y="2053598"/>
              <a:ext cx="153124" cy="23673"/>
            </a:xfrm>
            <a:custGeom>
              <a:avLst/>
              <a:gdLst/>
              <a:ahLst/>
              <a:cxnLst/>
              <a:rect l="l" t="t" r="r" b="b"/>
              <a:pathLst>
                <a:path w="7639" h="1181" extrusionOk="0">
                  <a:moveTo>
                    <a:pt x="7639" y="1"/>
                  </a:moveTo>
                  <a:lnTo>
                    <a:pt x="7639" y="1"/>
                  </a:lnTo>
                  <a:cubicBezTo>
                    <a:pt x="7272" y="68"/>
                    <a:pt x="6872" y="168"/>
                    <a:pt x="6538" y="268"/>
                  </a:cubicBezTo>
                  <a:cubicBezTo>
                    <a:pt x="5637" y="501"/>
                    <a:pt x="4770" y="668"/>
                    <a:pt x="3869" y="801"/>
                  </a:cubicBezTo>
                  <a:cubicBezTo>
                    <a:pt x="2969" y="935"/>
                    <a:pt x="2068" y="1002"/>
                    <a:pt x="1134" y="1035"/>
                  </a:cubicBezTo>
                  <a:cubicBezTo>
                    <a:pt x="767" y="1035"/>
                    <a:pt x="400" y="1035"/>
                    <a:pt x="0" y="1068"/>
                  </a:cubicBezTo>
                  <a:cubicBezTo>
                    <a:pt x="300" y="1143"/>
                    <a:pt x="582" y="1181"/>
                    <a:pt x="858" y="1181"/>
                  </a:cubicBezTo>
                  <a:cubicBezTo>
                    <a:pt x="951" y="1181"/>
                    <a:pt x="1042" y="1177"/>
                    <a:pt x="1134" y="1168"/>
                  </a:cubicBezTo>
                  <a:cubicBezTo>
                    <a:pt x="1294" y="1174"/>
                    <a:pt x="1454" y="1177"/>
                    <a:pt x="1612" y="1177"/>
                  </a:cubicBezTo>
                  <a:cubicBezTo>
                    <a:pt x="2378" y="1177"/>
                    <a:pt x="3129" y="1112"/>
                    <a:pt x="3903" y="1002"/>
                  </a:cubicBezTo>
                  <a:cubicBezTo>
                    <a:pt x="4803" y="901"/>
                    <a:pt x="5704" y="701"/>
                    <a:pt x="6571" y="434"/>
                  </a:cubicBezTo>
                  <a:cubicBezTo>
                    <a:pt x="6938" y="334"/>
                    <a:pt x="7305" y="201"/>
                    <a:pt x="763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91;p55">
              <a:extLst>
                <a:ext uri="{FF2B5EF4-FFF2-40B4-BE49-F238E27FC236}">
                  <a16:creationId xmlns:a16="http://schemas.microsoft.com/office/drawing/2014/main" id="{4524394D-84A1-D638-A36C-C557EC6C58DE}"/>
                </a:ext>
              </a:extLst>
            </p:cNvPr>
            <p:cNvSpPr/>
            <p:nvPr/>
          </p:nvSpPr>
          <p:spPr>
            <a:xfrm>
              <a:off x="2930470" y="2169939"/>
              <a:ext cx="161823" cy="28384"/>
            </a:xfrm>
            <a:custGeom>
              <a:avLst/>
              <a:gdLst/>
              <a:ahLst/>
              <a:cxnLst/>
              <a:rect l="l" t="t" r="r" b="b"/>
              <a:pathLst>
                <a:path w="8073" h="1416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72" y="68"/>
                    <a:pt x="7272" y="168"/>
                    <a:pt x="6905" y="268"/>
                  </a:cubicBezTo>
                  <a:cubicBezTo>
                    <a:pt x="6171" y="468"/>
                    <a:pt x="5171" y="701"/>
                    <a:pt x="4070" y="902"/>
                  </a:cubicBezTo>
                  <a:cubicBezTo>
                    <a:pt x="2969" y="1068"/>
                    <a:pt x="1935" y="1202"/>
                    <a:pt x="1201" y="1235"/>
                  </a:cubicBezTo>
                  <a:cubicBezTo>
                    <a:pt x="801" y="1269"/>
                    <a:pt x="400" y="1302"/>
                    <a:pt x="0" y="1369"/>
                  </a:cubicBezTo>
                  <a:cubicBezTo>
                    <a:pt x="283" y="1392"/>
                    <a:pt x="566" y="1416"/>
                    <a:pt x="849" y="1416"/>
                  </a:cubicBezTo>
                  <a:cubicBezTo>
                    <a:pt x="967" y="1416"/>
                    <a:pt x="1084" y="1412"/>
                    <a:pt x="1201" y="1402"/>
                  </a:cubicBezTo>
                  <a:cubicBezTo>
                    <a:pt x="2168" y="1369"/>
                    <a:pt x="3136" y="1269"/>
                    <a:pt x="4103" y="1102"/>
                  </a:cubicBezTo>
                  <a:cubicBezTo>
                    <a:pt x="5070" y="935"/>
                    <a:pt x="6004" y="701"/>
                    <a:pt x="6938" y="435"/>
                  </a:cubicBezTo>
                  <a:cubicBezTo>
                    <a:pt x="7305" y="335"/>
                    <a:pt x="7706" y="168"/>
                    <a:pt x="807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92;p55">
              <a:extLst>
                <a:ext uri="{FF2B5EF4-FFF2-40B4-BE49-F238E27FC236}">
                  <a16:creationId xmlns:a16="http://schemas.microsoft.com/office/drawing/2014/main" id="{2C770060-A1BE-50BE-9815-C5E063771B5D}"/>
                </a:ext>
              </a:extLst>
            </p:cNvPr>
            <p:cNvSpPr/>
            <p:nvPr/>
          </p:nvSpPr>
          <p:spPr>
            <a:xfrm>
              <a:off x="2474446" y="2174329"/>
              <a:ext cx="425275" cy="27742"/>
            </a:xfrm>
            <a:custGeom>
              <a:avLst/>
              <a:gdLst/>
              <a:ahLst/>
              <a:cxnLst/>
              <a:rect l="l" t="t" r="r" b="b"/>
              <a:pathLst>
                <a:path w="21216" h="1384" extrusionOk="0">
                  <a:moveTo>
                    <a:pt x="76" y="1"/>
                  </a:moveTo>
                  <a:cubicBezTo>
                    <a:pt x="49" y="1"/>
                    <a:pt x="23" y="4"/>
                    <a:pt x="1" y="15"/>
                  </a:cubicBezTo>
                  <a:cubicBezTo>
                    <a:pt x="67" y="15"/>
                    <a:pt x="134" y="49"/>
                    <a:pt x="201" y="82"/>
                  </a:cubicBezTo>
                  <a:lnTo>
                    <a:pt x="835" y="216"/>
                  </a:lnTo>
                  <a:cubicBezTo>
                    <a:pt x="1335" y="349"/>
                    <a:pt x="2102" y="516"/>
                    <a:pt x="3069" y="683"/>
                  </a:cubicBezTo>
                  <a:cubicBezTo>
                    <a:pt x="4003" y="883"/>
                    <a:pt x="5171" y="1050"/>
                    <a:pt x="6439" y="1150"/>
                  </a:cubicBezTo>
                  <a:cubicBezTo>
                    <a:pt x="7706" y="1283"/>
                    <a:pt x="9140" y="1383"/>
                    <a:pt x="10608" y="1383"/>
                  </a:cubicBezTo>
                  <a:cubicBezTo>
                    <a:pt x="12109" y="1383"/>
                    <a:pt x="13477" y="1316"/>
                    <a:pt x="14778" y="1183"/>
                  </a:cubicBezTo>
                  <a:cubicBezTo>
                    <a:pt x="16079" y="1050"/>
                    <a:pt x="17213" y="883"/>
                    <a:pt x="18147" y="716"/>
                  </a:cubicBezTo>
                  <a:cubicBezTo>
                    <a:pt x="19114" y="549"/>
                    <a:pt x="19881" y="382"/>
                    <a:pt x="20415" y="249"/>
                  </a:cubicBezTo>
                  <a:lnTo>
                    <a:pt x="21016" y="82"/>
                  </a:lnTo>
                  <a:cubicBezTo>
                    <a:pt x="21082" y="49"/>
                    <a:pt x="21149" y="49"/>
                    <a:pt x="21216" y="15"/>
                  </a:cubicBezTo>
                  <a:lnTo>
                    <a:pt x="21016" y="15"/>
                  </a:lnTo>
                  <a:lnTo>
                    <a:pt x="20415" y="149"/>
                  </a:lnTo>
                  <a:cubicBezTo>
                    <a:pt x="19881" y="282"/>
                    <a:pt x="19114" y="416"/>
                    <a:pt x="18147" y="549"/>
                  </a:cubicBezTo>
                  <a:cubicBezTo>
                    <a:pt x="17180" y="716"/>
                    <a:pt x="16079" y="883"/>
                    <a:pt x="14778" y="983"/>
                  </a:cubicBezTo>
                  <a:cubicBezTo>
                    <a:pt x="13651" y="1069"/>
                    <a:pt x="12450" y="1156"/>
                    <a:pt x="11194" y="1156"/>
                  </a:cubicBezTo>
                  <a:cubicBezTo>
                    <a:pt x="11000" y="1156"/>
                    <a:pt x="10805" y="1154"/>
                    <a:pt x="10608" y="1150"/>
                  </a:cubicBezTo>
                  <a:cubicBezTo>
                    <a:pt x="9140" y="1150"/>
                    <a:pt x="7739" y="1083"/>
                    <a:pt x="6472" y="983"/>
                  </a:cubicBezTo>
                  <a:cubicBezTo>
                    <a:pt x="5171" y="849"/>
                    <a:pt x="4037" y="716"/>
                    <a:pt x="3103" y="549"/>
                  </a:cubicBezTo>
                  <a:cubicBezTo>
                    <a:pt x="2135" y="382"/>
                    <a:pt x="1368" y="249"/>
                    <a:pt x="835" y="149"/>
                  </a:cubicBezTo>
                  <a:lnTo>
                    <a:pt x="234" y="15"/>
                  </a:lnTo>
                  <a:cubicBezTo>
                    <a:pt x="190" y="15"/>
                    <a:pt x="130" y="1"/>
                    <a:pt x="7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93;p55">
              <a:extLst>
                <a:ext uri="{FF2B5EF4-FFF2-40B4-BE49-F238E27FC236}">
                  <a16:creationId xmlns:a16="http://schemas.microsoft.com/office/drawing/2014/main" id="{5F2CB024-9614-2AA8-D691-49A7A809B81B}"/>
                </a:ext>
              </a:extLst>
            </p:cNvPr>
            <p:cNvSpPr/>
            <p:nvPr/>
          </p:nvSpPr>
          <p:spPr>
            <a:xfrm>
              <a:off x="2327356" y="1956139"/>
              <a:ext cx="123718" cy="9000"/>
            </a:xfrm>
            <a:custGeom>
              <a:avLst/>
              <a:gdLst/>
              <a:ahLst/>
              <a:cxnLst/>
              <a:rect l="l" t="t" r="r" b="b"/>
              <a:pathLst>
                <a:path w="6172" h="449" extrusionOk="0">
                  <a:moveTo>
                    <a:pt x="3031" y="118"/>
                  </a:moveTo>
                  <a:cubicBezTo>
                    <a:pt x="3029" y="118"/>
                    <a:pt x="3026" y="120"/>
                    <a:pt x="3021" y="126"/>
                  </a:cubicBezTo>
                  <a:lnTo>
                    <a:pt x="3036" y="126"/>
                  </a:lnTo>
                  <a:cubicBezTo>
                    <a:pt x="3036" y="126"/>
                    <a:pt x="3036" y="118"/>
                    <a:pt x="3031" y="118"/>
                  </a:cubicBezTo>
                  <a:close/>
                  <a:moveTo>
                    <a:pt x="5721" y="1"/>
                  </a:moveTo>
                  <a:cubicBezTo>
                    <a:pt x="5571" y="1"/>
                    <a:pt x="5421" y="9"/>
                    <a:pt x="5270" y="26"/>
                  </a:cubicBezTo>
                  <a:lnTo>
                    <a:pt x="4270" y="59"/>
                  </a:lnTo>
                  <a:lnTo>
                    <a:pt x="3703" y="93"/>
                  </a:lnTo>
                  <a:lnTo>
                    <a:pt x="3069" y="93"/>
                  </a:lnTo>
                  <a:cubicBezTo>
                    <a:pt x="3061" y="101"/>
                    <a:pt x="3063" y="103"/>
                    <a:pt x="3068" y="103"/>
                  </a:cubicBezTo>
                  <a:cubicBezTo>
                    <a:pt x="3073" y="103"/>
                    <a:pt x="3081" y="101"/>
                    <a:pt x="3086" y="101"/>
                  </a:cubicBezTo>
                  <a:cubicBezTo>
                    <a:pt x="3094" y="101"/>
                    <a:pt x="3086" y="109"/>
                    <a:pt x="3002" y="159"/>
                  </a:cubicBezTo>
                  <a:cubicBezTo>
                    <a:pt x="3011" y="143"/>
                    <a:pt x="3017" y="132"/>
                    <a:pt x="3021" y="126"/>
                  </a:cubicBezTo>
                  <a:lnTo>
                    <a:pt x="2468" y="126"/>
                  </a:lnTo>
                  <a:lnTo>
                    <a:pt x="1868" y="193"/>
                  </a:lnTo>
                  <a:lnTo>
                    <a:pt x="901" y="260"/>
                  </a:lnTo>
                  <a:cubicBezTo>
                    <a:pt x="600" y="293"/>
                    <a:pt x="300" y="326"/>
                    <a:pt x="0" y="393"/>
                  </a:cubicBezTo>
                  <a:cubicBezTo>
                    <a:pt x="176" y="432"/>
                    <a:pt x="363" y="448"/>
                    <a:pt x="549" y="448"/>
                  </a:cubicBezTo>
                  <a:cubicBezTo>
                    <a:pt x="680" y="448"/>
                    <a:pt x="810" y="440"/>
                    <a:pt x="934" y="426"/>
                  </a:cubicBezTo>
                  <a:lnTo>
                    <a:pt x="1935" y="393"/>
                  </a:lnTo>
                  <a:lnTo>
                    <a:pt x="2502" y="360"/>
                  </a:lnTo>
                  <a:lnTo>
                    <a:pt x="2835" y="326"/>
                  </a:lnTo>
                  <a:lnTo>
                    <a:pt x="3121" y="326"/>
                  </a:lnTo>
                  <a:cubicBezTo>
                    <a:pt x="3117" y="330"/>
                    <a:pt x="3116" y="331"/>
                    <a:pt x="3117" y="331"/>
                  </a:cubicBezTo>
                  <a:cubicBezTo>
                    <a:pt x="3118" y="331"/>
                    <a:pt x="3122" y="329"/>
                    <a:pt x="3126" y="326"/>
                  </a:cubicBezTo>
                  <a:lnTo>
                    <a:pt x="3136" y="326"/>
                  </a:lnTo>
                  <a:cubicBezTo>
                    <a:pt x="3136" y="326"/>
                    <a:pt x="3136" y="332"/>
                    <a:pt x="3140" y="332"/>
                  </a:cubicBezTo>
                  <a:cubicBezTo>
                    <a:pt x="3142" y="332"/>
                    <a:pt x="3145" y="330"/>
                    <a:pt x="3150" y="326"/>
                  </a:cubicBezTo>
                  <a:lnTo>
                    <a:pt x="3402" y="326"/>
                  </a:lnTo>
                  <a:lnTo>
                    <a:pt x="3703" y="293"/>
                  </a:lnTo>
                  <a:lnTo>
                    <a:pt x="4303" y="260"/>
                  </a:lnTo>
                  <a:cubicBezTo>
                    <a:pt x="4670" y="226"/>
                    <a:pt x="5004" y="193"/>
                    <a:pt x="5270" y="159"/>
                  </a:cubicBezTo>
                  <a:cubicBezTo>
                    <a:pt x="5571" y="159"/>
                    <a:pt x="5871" y="126"/>
                    <a:pt x="6171" y="26"/>
                  </a:cubicBezTo>
                  <a:cubicBezTo>
                    <a:pt x="6021" y="9"/>
                    <a:pt x="5871" y="1"/>
                    <a:pt x="57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94;p55">
              <a:extLst>
                <a:ext uri="{FF2B5EF4-FFF2-40B4-BE49-F238E27FC236}">
                  <a16:creationId xmlns:a16="http://schemas.microsoft.com/office/drawing/2014/main" id="{CB524DD0-7B06-A3A8-3ED7-CA4781CAC034}"/>
                </a:ext>
              </a:extLst>
            </p:cNvPr>
            <p:cNvSpPr/>
            <p:nvPr/>
          </p:nvSpPr>
          <p:spPr>
            <a:xfrm>
              <a:off x="2303282" y="2020163"/>
              <a:ext cx="150458" cy="116401"/>
            </a:xfrm>
            <a:custGeom>
              <a:avLst/>
              <a:gdLst/>
              <a:ahLst/>
              <a:cxnLst/>
              <a:rect l="l" t="t" r="r" b="b"/>
              <a:pathLst>
                <a:path w="7506" h="5807" extrusionOk="0">
                  <a:moveTo>
                    <a:pt x="0" y="1"/>
                  </a:moveTo>
                  <a:lnTo>
                    <a:pt x="0" y="1"/>
                  </a:lnTo>
                  <a:cubicBezTo>
                    <a:pt x="400" y="268"/>
                    <a:pt x="801" y="501"/>
                    <a:pt x="1201" y="735"/>
                  </a:cubicBezTo>
                  <a:cubicBezTo>
                    <a:pt x="1935" y="1168"/>
                    <a:pt x="2936" y="1802"/>
                    <a:pt x="4003" y="2603"/>
                  </a:cubicBezTo>
                  <a:cubicBezTo>
                    <a:pt x="4937" y="3237"/>
                    <a:pt x="5771" y="3970"/>
                    <a:pt x="6572" y="4771"/>
                  </a:cubicBezTo>
                  <a:cubicBezTo>
                    <a:pt x="7150" y="5382"/>
                    <a:pt x="7450" y="5807"/>
                    <a:pt x="7501" y="5807"/>
                  </a:cubicBezTo>
                  <a:cubicBezTo>
                    <a:pt x="7503" y="5807"/>
                    <a:pt x="7504" y="5806"/>
                    <a:pt x="7506" y="5805"/>
                  </a:cubicBezTo>
                  <a:cubicBezTo>
                    <a:pt x="7472" y="5705"/>
                    <a:pt x="7405" y="5572"/>
                    <a:pt x="7339" y="5505"/>
                  </a:cubicBezTo>
                  <a:cubicBezTo>
                    <a:pt x="7139" y="5205"/>
                    <a:pt x="6905" y="4938"/>
                    <a:pt x="6672" y="4671"/>
                  </a:cubicBezTo>
                  <a:cubicBezTo>
                    <a:pt x="5904" y="3837"/>
                    <a:pt x="5070" y="3070"/>
                    <a:pt x="4136" y="2403"/>
                  </a:cubicBezTo>
                  <a:cubicBezTo>
                    <a:pt x="3236" y="1736"/>
                    <a:pt x="2268" y="1135"/>
                    <a:pt x="1268" y="601"/>
                  </a:cubicBezTo>
                  <a:cubicBezTo>
                    <a:pt x="901" y="401"/>
                    <a:pt x="567" y="234"/>
                    <a:pt x="367" y="134"/>
                  </a:cubicBezTo>
                  <a:cubicBezTo>
                    <a:pt x="134" y="3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95;p55">
              <a:extLst>
                <a:ext uri="{FF2B5EF4-FFF2-40B4-BE49-F238E27FC236}">
                  <a16:creationId xmlns:a16="http://schemas.microsoft.com/office/drawing/2014/main" id="{C49334A0-23FD-C255-B541-03C10B60D29A}"/>
                </a:ext>
              </a:extLst>
            </p:cNvPr>
            <p:cNvSpPr/>
            <p:nvPr/>
          </p:nvSpPr>
          <p:spPr>
            <a:xfrm>
              <a:off x="2245112" y="2052275"/>
              <a:ext cx="94953" cy="158476"/>
            </a:xfrm>
            <a:custGeom>
              <a:avLst/>
              <a:gdLst/>
              <a:ahLst/>
              <a:cxnLst/>
              <a:rect l="l" t="t" r="r" b="b"/>
              <a:pathLst>
                <a:path w="4737" h="7906" extrusionOk="0">
                  <a:moveTo>
                    <a:pt x="0" y="0"/>
                  </a:moveTo>
                  <a:lnTo>
                    <a:pt x="0" y="0"/>
                  </a:lnTo>
                  <a:cubicBezTo>
                    <a:pt x="33" y="134"/>
                    <a:pt x="67" y="234"/>
                    <a:pt x="134" y="367"/>
                  </a:cubicBezTo>
                  <a:cubicBezTo>
                    <a:pt x="234" y="567"/>
                    <a:pt x="367" y="867"/>
                    <a:pt x="567" y="1234"/>
                  </a:cubicBezTo>
                  <a:cubicBezTo>
                    <a:pt x="967" y="1968"/>
                    <a:pt x="1568" y="2936"/>
                    <a:pt x="2268" y="4036"/>
                  </a:cubicBezTo>
                  <a:cubicBezTo>
                    <a:pt x="2969" y="5104"/>
                    <a:pt x="3603" y="6071"/>
                    <a:pt x="4036" y="6772"/>
                  </a:cubicBezTo>
                  <a:cubicBezTo>
                    <a:pt x="4236" y="7172"/>
                    <a:pt x="4503" y="7539"/>
                    <a:pt x="4737" y="7906"/>
                  </a:cubicBezTo>
                  <a:cubicBezTo>
                    <a:pt x="4703" y="7806"/>
                    <a:pt x="4670" y="7672"/>
                    <a:pt x="4603" y="7572"/>
                  </a:cubicBezTo>
                  <a:cubicBezTo>
                    <a:pt x="4537" y="7372"/>
                    <a:pt x="4370" y="7072"/>
                    <a:pt x="4170" y="6705"/>
                  </a:cubicBezTo>
                  <a:cubicBezTo>
                    <a:pt x="3769" y="5971"/>
                    <a:pt x="3136" y="5004"/>
                    <a:pt x="2469" y="3903"/>
                  </a:cubicBezTo>
                  <a:cubicBezTo>
                    <a:pt x="1768" y="2835"/>
                    <a:pt x="1134" y="1868"/>
                    <a:pt x="701" y="1168"/>
                  </a:cubicBezTo>
                  <a:cubicBezTo>
                    <a:pt x="500" y="767"/>
                    <a:pt x="267" y="367"/>
                    <a:pt x="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96;p55">
              <a:extLst>
                <a:ext uri="{FF2B5EF4-FFF2-40B4-BE49-F238E27FC236}">
                  <a16:creationId xmlns:a16="http://schemas.microsoft.com/office/drawing/2014/main" id="{EFD69964-337F-5057-51DC-4E659B95E514}"/>
                </a:ext>
              </a:extLst>
            </p:cNvPr>
            <p:cNvSpPr/>
            <p:nvPr/>
          </p:nvSpPr>
          <p:spPr>
            <a:xfrm>
              <a:off x="2430989" y="1167689"/>
              <a:ext cx="307591" cy="526422"/>
            </a:xfrm>
            <a:custGeom>
              <a:avLst/>
              <a:gdLst/>
              <a:ahLst/>
              <a:cxnLst/>
              <a:rect l="l" t="t" r="r" b="b"/>
              <a:pathLst>
                <a:path w="15345" h="26262" extrusionOk="0">
                  <a:moveTo>
                    <a:pt x="7159" y="1"/>
                  </a:moveTo>
                  <a:cubicBezTo>
                    <a:pt x="6943" y="1"/>
                    <a:pt x="6725" y="11"/>
                    <a:pt x="6505" y="32"/>
                  </a:cubicBezTo>
                  <a:lnTo>
                    <a:pt x="6138" y="99"/>
                  </a:lnTo>
                  <a:cubicBezTo>
                    <a:pt x="2569" y="632"/>
                    <a:pt x="0" y="3835"/>
                    <a:pt x="267" y="7437"/>
                  </a:cubicBezTo>
                  <a:cubicBezTo>
                    <a:pt x="501" y="10806"/>
                    <a:pt x="801" y="14509"/>
                    <a:pt x="1101" y="16277"/>
                  </a:cubicBezTo>
                  <a:cubicBezTo>
                    <a:pt x="1702" y="19979"/>
                    <a:pt x="5471" y="19979"/>
                    <a:pt x="5471" y="19979"/>
                  </a:cubicBezTo>
                  <a:cubicBezTo>
                    <a:pt x="5471" y="19979"/>
                    <a:pt x="5638" y="21014"/>
                    <a:pt x="5838" y="22314"/>
                  </a:cubicBezTo>
                  <a:cubicBezTo>
                    <a:pt x="6220" y="24607"/>
                    <a:pt x="8183" y="26262"/>
                    <a:pt x="10479" y="26262"/>
                  </a:cubicBezTo>
                  <a:cubicBezTo>
                    <a:pt x="10588" y="26262"/>
                    <a:pt x="10698" y="26258"/>
                    <a:pt x="10808" y="26251"/>
                  </a:cubicBezTo>
                  <a:cubicBezTo>
                    <a:pt x="13410" y="26050"/>
                    <a:pt x="15345" y="23782"/>
                    <a:pt x="15145" y="21214"/>
                  </a:cubicBezTo>
                  <a:lnTo>
                    <a:pt x="14010" y="6470"/>
                  </a:lnTo>
                  <a:cubicBezTo>
                    <a:pt x="13759" y="2790"/>
                    <a:pt x="10720" y="1"/>
                    <a:pt x="71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97;p55">
              <a:extLst>
                <a:ext uri="{FF2B5EF4-FFF2-40B4-BE49-F238E27FC236}">
                  <a16:creationId xmlns:a16="http://schemas.microsoft.com/office/drawing/2014/main" id="{5218EF6E-7A36-69F0-FB2A-60F7FD61AB5E}"/>
                </a:ext>
              </a:extLst>
            </p:cNvPr>
            <p:cNvSpPr/>
            <p:nvPr/>
          </p:nvSpPr>
          <p:spPr>
            <a:xfrm>
              <a:off x="2477794" y="1346771"/>
              <a:ext cx="22090" cy="20887"/>
            </a:xfrm>
            <a:custGeom>
              <a:avLst/>
              <a:gdLst/>
              <a:ahLst/>
              <a:cxnLst/>
              <a:rect l="l" t="t" r="r" b="b"/>
              <a:pathLst>
                <a:path w="1102" h="1042" extrusionOk="0">
                  <a:moveTo>
                    <a:pt x="559" y="1"/>
                  </a:moveTo>
                  <a:cubicBezTo>
                    <a:pt x="540" y="1"/>
                    <a:pt x="520" y="2"/>
                    <a:pt x="501" y="4"/>
                  </a:cubicBezTo>
                  <a:cubicBezTo>
                    <a:pt x="201" y="38"/>
                    <a:pt x="0" y="271"/>
                    <a:pt x="0" y="571"/>
                  </a:cubicBezTo>
                  <a:cubicBezTo>
                    <a:pt x="62" y="850"/>
                    <a:pt x="267" y="1042"/>
                    <a:pt x="536" y="1042"/>
                  </a:cubicBezTo>
                  <a:cubicBezTo>
                    <a:pt x="557" y="1042"/>
                    <a:pt x="579" y="1041"/>
                    <a:pt x="601" y="1038"/>
                  </a:cubicBezTo>
                  <a:cubicBezTo>
                    <a:pt x="901" y="1005"/>
                    <a:pt x="1101" y="738"/>
                    <a:pt x="1068" y="471"/>
                  </a:cubicBezTo>
                  <a:cubicBezTo>
                    <a:pt x="1037" y="193"/>
                    <a:pt x="805" y="1"/>
                    <a:pt x="5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98;p55">
              <a:extLst>
                <a:ext uri="{FF2B5EF4-FFF2-40B4-BE49-F238E27FC236}">
                  <a16:creationId xmlns:a16="http://schemas.microsoft.com/office/drawing/2014/main" id="{A0BF2FFD-9D8D-10C4-3835-AECBCAD32FDC}"/>
                </a:ext>
              </a:extLst>
            </p:cNvPr>
            <p:cNvSpPr/>
            <p:nvPr/>
          </p:nvSpPr>
          <p:spPr>
            <a:xfrm>
              <a:off x="2457067" y="1335907"/>
              <a:ext cx="42816" cy="15014"/>
            </a:xfrm>
            <a:custGeom>
              <a:avLst/>
              <a:gdLst/>
              <a:ahLst/>
              <a:cxnLst/>
              <a:rect l="l" t="t" r="r" b="b"/>
              <a:pathLst>
                <a:path w="2136" h="749" extrusionOk="0">
                  <a:moveTo>
                    <a:pt x="1166" y="0"/>
                  </a:moveTo>
                  <a:cubicBezTo>
                    <a:pt x="1097" y="0"/>
                    <a:pt x="1031" y="5"/>
                    <a:pt x="968" y="13"/>
                  </a:cubicBezTo>
                  <a:cubicBezTo>
                    <a:pt x="667" y="79"/>
                    <a:pt x="367" y="213"/>
                    <a:pt x="167" y="413"/>
                  </a:cubicBezTo>
                  <a:cubicBezTo>
                    <a:pt x="34" y="580"/>
                    <a:pt x="0" y="713"/>
                    <a:pt x="0" y="746"/>
                  </a:cubicBezTo>
                  <a:cubicBezTo>
                    <a:pt x="5" y="748"/>
                    <a:pt x="10" y="749"/>
                    <a:pt x="16" y="749"/>
                  </a:cubicBezTo>
                  <a:cubicBezTo>
                    <a:pt x="132" y="749"/>
                    <a:pt x="461" y="441"/>
                    <a:pt x="1001" y="346"/>
                  </a:cubicBezTo>
                  <a:cubicBezTo>
                    <a:pt x="1089" y="336"/>
                    <a:pt x="1173" y="332"/>
                    <a:pt x="1253" y="332"/>
                  </a:cubicBezTo>
                  <a:cubicBezTo>
                    <a:pt x="1640" y="332"/>
                    <a:pt x="1926" y="427"/>
                    <a:pt x="2029" y="427"/>
                  </a:cubicBezTo>
                  <a:cubicBezTo>
                    <a:pt x="2050" y="427"/>
                    <a:pt x="2064" y="423"/>
                    <a:pt x="2068" y="413"/>
                  </a:cubicBezTo>
                  <a:cubicBezTo>
                    <a:pt x="2135" y="313"/>
                    <a:pt x="2035" y="246"/>
                    <a:pt x="1835" y="146"/>
                  </a:cubicBezTo>
                  <a:cubicBezTo>
                    <a:pt x="1631" y="44"/>
                    <a:pt x="1388" y="0"/>
                    <a:pt x="11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99;p55">
              <a:extLst>
                <a:ext uri="{FF2B5EF4-FFF2-40B4-BE49-F238E27FC236}">
                  <a16:creationId xmlns:a16="http://schemas.microsoft.com/office/drawing/2014/main" id="{78684322-4F60-B3B6-B148-7A82CAA214B7}"/>
                </a:ext>
              </a:extLst>
            </p:cNvPr>
            <p:cNvSpPr/>
            <p:nvPr/>
          </p:nvSpPr>
          <p:spPr>
            <a:xfrm>
              <a:off x="2589465" y="1330054"/>
              <a:ext cx="22070" cy="20887"/>
            </a:xfrm>
            <a:custGeom>
              <a:avLst/>
              <a:gdLst/>
              <a:ahLst/>
              <a:cxnLst/>
              <a:rect l="l" t="t" r="r" b="b"/>
              <a:pathLst>
                <a:path w="1101" h="1042" extrusionOk="0">
                  <a:moveTo>
                    <a:pt x="559" y="1"/>
                  </a:moveTo>
                  <a:cubicBezTo>
                    <a:pt x="539" y="1"/>
                    <a:pt x="520" y="2"/>
                    <a:pt x="500" y="4"/>
                  </a:cubicBezTo>
                  <a:cubicBezTo>
                    <a:pt x="200" y="38"/>
                    <a:pt x="0" y="305"/>
                    <a:pt x="33" y="571"/>
                  </a:cubicBezTo>
                  <a:cubicBezTo>
                    <a:pt x="64" y="850"/>
                    <a:pt x="296" y="1042"/>
                    <a:pt x="542" y="1042"/>
                  </a:cubicBezTo>
                  <a:cubicBezTo>
                    <a:pt x="562" y="1042"/>
                    <a:pt x="581" y="1041"/>
                    <a:pt x="600" y="1038"/>
                  </a:cubicBezTo>
                  <a:cubicBezTo>
                    <a:pt x="901" y="1005"/>
                    <a:pt x="1101" y="772"/>
                    <a:pt x="1067" y="471"/>
                  </a:cubicBezTo>
                  <a:cubicBezTo>
                    <a:pt x="1037" y="193"/>
                    <a:pt x="805" y="1"/>
                    <a:pt x="5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00;p55">
              <a:extLst>
                <a:ext uri="{FF2B5EF4-FFF2-40B4-BE49-F238E27FC236}">
                  <a16:creationId xmlns:a16="http://schemas.microsoft.com/office/drawing/2014/main" id="{A6202C3D-56BE-A8B4-25B9-EDE2908F1B6D}"/>
                </a:ext>
              </a:extLst>
            </p:cNvPr>
            <p:cNvSpPr/>
            <p:nvPr/>
          </p:nvSpPr>
          <p:spPr>
            <a:xfrm>
              <a:off x="2568718" y="1321194"/>
              <a:ext cx="42816" cy="14472"/>
            </a:xfrm>
            <a:custGeom>
              <a:avLst/>
              <a:gdLst/>
              <a:ahLst/>
              <a:cxnLst/>
              <a:rect l="l" t="t" r="r" b="b"/>
              <a:pathLst>
                <a:path w="2136" h="722" extrusionOk="0">
                  <a:moveTo>
                    <a:pt x="1181" y="1"/>
                  </a:moveTo>
                  <a:cubicBezTo>
                    <a:pt x="1110" y="1"/>
                    <a:pt x="1039" y="5"/>
                    <a:pt x="968" y="13"/>
                  </a:cubicBezTo>
                  <a:cubicBezTo>
                    <a:pt x="668" y="46"/>
                    <a:pt x="401" y="179"/>
                    <a:pt x="168" y="413"/>
                  </a:cubicBezTo>
                  <a:cubicBezTo>
                    <a:pt x="34" y="546"/>
                    <a:pt x="1" y="713"/>
                    <a:pt x="34" y="713"/>
                  </a:cubicBezTo>
                  <a:cubicBezTo>
                    <a:pt x="40" y="719"/>
                    <a:pt x="47" y="721"/>
                    <a:pt x="56" y="721"/>
                  </a:cubicBezTo>
                  <a:cubicBezTo>
                    <a:pt x="158" y="721"/>
                    <a:pt x="482" y="407"/>
                    <a:pt x="1002" y="346"/>
                  </a:cubicBezTo>
                  <a:cubicBezTo>
                    <a:pt x="1110" y="328"/>
                    <a:pt x="1214" y="321"/>
                    <a:pt x="1310" y="321"/>
                  </a:cubicBezTo>
                  <a:cubicBezTo>
                    <a:pt x="1679" y="321"/>
                    <a:pt x="1950" y="425"/>
                    <a:pt x="2059" y="425"/>
                  </a:cubicBezTo>
                  <a:cubicBezTo>
                    <a:pt x="2079" y="425"/>
                    <a:pt x="2094" y="422"/>
                    <a:pt x="2102" y="413"/>
                  </a:cubicBezTo>
                  <a:cubicBezTo>
                    <a:pt x="2136" y="313"/>
                    <a:pt x="2036" y="246"/>
                    <a:pt x="1836" y="146"/>
                  </a:cubicBezTo>
                  <a:cubicBezTo>
                    <a:pt x="1632" y="44"/>
                    <a:pt x="1408" y="1"/>
                    <a:pt x="11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01;p55">
              <a:extLst>
                <a:ext uri="{FF2B5EF4-FFF2-40B4-BE49-F238E27FC236}">
                  <a16:creationId xmlns:a16="http://schemas.microsoft.com/office/drawing/2014/main" id="{B473D2EC-F797-7F12-E04C-06DF46411509}"/>
                </a:ext>
              </a:extLst>
            </p:cNvPr>
            <p:cNvSpPr/>
            <p:nvPr/>
          </p:nvSpPr>
          <p:spPr>
            <a:xfrm>
              <a:off x="2509886" y="1330795"/>
              <a:ext cx="30769" cy="98321"/>
            </a:xfrm>
            <a:custGeom>
              <a:avLst/>
              <a:gdLst/>
              <a:ahLst/>
              <a:cxnLst/>
              <a:rect l="l" t="t" r="r" b="b"/>
              <a:pathLst>
                <a:path w="1535" h="4905" extrusionOk="0">
                  <a:moveTo>
                    <a:pt x="1101" y="1"/>
                  </a:moveTo>
                  <a:cubicBezTo>
                    <a:pt x="734" y="968"/>
                    <a:pt x="501" y="1969"/>
                    <a:pt x="334" y="2969"/>
                  </a:cubicBezTo>
                  <a:lnTo>
                    <a:pt x="67" y="4137"/>
                  </a:lnTo>
                  <a:cubicBezTo>
                    <a:pt x="1" y="4337"/>
                    <a:pt x="1" y="4537"/>
                    <a:pt x="67" y="4737"/>
                  </a:cubicBezTo>
                  <a:cubicBezTo>
                    <a:pt x="134" y="4804"/>
                    <a:pt x="234" y="4871"/>
                    <a:pt x="367" y="4904"/>
                  </a:cubicBezTo>
                  <a:lnTo>
                    <a:pt x="601" y="4904"/>
                  </a:lnTo>
                  <a:cubicBezTo>
                    <a:pt x="935" y="4904"/>
                    <a:pt x="1235" y="4837"/>
                    <a:pt x="1535" y="4771"/>
                  </a:cubicBezTo>
                  <a:cubicBezTo>
                    <a:pt x="1359" y="4732"/>
                    <a:pt x="1172" y="4715"/>
                    <a:pt x="986" y="4715"/>
                  </a:cubicBezTo>
                  <a:cubicBezTo>
                    <a:pt x="855" y="4715"/>
                    <a:pt x="725" y="4724"/>
                    <a:pt x="601" y="4737"/>
                  </a:cubicBezTo>
                  <a:cubicBezTo>
                    <a:pt x="468" y="4737"/>
                    <a:pt x="301" y="4737"/>
                    <a:pt x="267" y="4637"/>
                  </a:cubicBezTo>
                  <a:cubicBezTo>
                    <a:pt x="234" y="4471"/>
                    <a:pt x="234" y="4337"/>
                    <a:pt x="301" y="4204"/>
                  </a:cubicBezTo>
                  <a:lnTo>
                    <a:pt x="568" y="3036"/>
                  </a:lnTo>
                  <a:cubicBezTo>
                    <a:pt x="801" y="2035"/>
                    <a:pt x="1001" y="1035"/>
                    <a:pt x="11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402;p55">
              <a:extLst>
                <a:ext uri="{FF2B5EF4-FFF2-40B4-BE49-F238E27FC236}">
                  <a16:creationId xmlns:a16="http://schemas.microsoft.com/office/drawing/2014/main" id="{0170FD21-7A4B-C064-8FC3-6F43217E1105}"/>
                </a:ext>
              </a:extLst>
            </p:cNvPr>
            <p:cNvSpPr/>
            <p:nvPr/>
          </p:nvSpPr>
          <p:spPr>
            <a:xfrm>
              <a:off x="2558696" y="1270620"/>
              <a:ext cx="54182" cy="13891"/>
            </a:xfrm>
            <a:custGeom>
              <a:avLst/>
              <a:gdLst/>
              <a:ahLst/>
              <a:cxnLst/>
              <a:rect l="l" t="t" r="r" b="b"/>
              <a:pathLst>
                <a:path w="2703" h="693" extrusionOk="0">
                  <a:moveTo>
                    <a:pt x="1335" y="1"/>
                  </a:moveTo>
                  <a:cubicBezTo>
                    <a:pt x="968" y="34"/>
                    <a:pt x="634" y="101"/>
                    <a:pt x="334" y="267"/>
                  </a:cubicBezTo>
                  <a:cubicBezTo>
                    <a:pt x="101" y="401"/>
                    <a:pt x="1" y="568"/>
                    <a:pt x="34" y="634"/>
                  </a:cubicBezTo>
                  <a:cubicBezTo>
                    <a:pt x="66" y="677"/>
                    <a:pt x="143" y="692"/>
                    <a:pt x="254" y="692"/>
                  </a:cubicBezTo>
                  <a:cubicBezTo>
                    <a:pt x="490" y="692"/>
                    <a:pt x="882" y="624"/>
                    <a:pt x="1335" y="601"/>
                  </a:cubicBezTo>
                  <a:cubicBezTo>
                    <a:pt x="1452" y="595"/>
                    <a:pt x="1565" y="594"/>
                    <a:pt x="1672" y="594"/>
                  </a:cubicBezTo>
                  <a:cubicBezTo>
                    <a:pt x="1888" y="594"/>
                    <a:pt x="2081" y="601"/>
                    <a:pt x="2240" y="601"/>
                  </a:cubicBezTo>
                  <a:cubicBezTo>
                    <a:pt x="2477" y="601"/>
                    <a:pt x="2636" y="584"/>
                    <a:pt x="2669" y="501"/>
                  </a:cubicBezTo>
                  <a:cubicBezTo>
                    <a:pt x="2703" y="434"/>
                    <a:pt x="2569" y="301"/>
                    <a:pt x="2336" y="201"/>
                  </a:cubicBezTo>
                  <a:cubicBezTo>
                    <a:pt x="2002" y="67"/>
                    <a:pt x="1668" y="1"/>
                    <a:pt x="13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403;p55">
              <a:extLst>
                <a:ext uri="{FF2B5EF4-FFF2-40B4-BE49-F238E27FC236}">
                  <a16:creationId xmlns:a16="http://schemas.microsoft.com/office/drawing/2014/main" id="{D38DF060-63C8-55F5-5AE6-EF3A8D745A1D}"/>
                </a:ext>
              </a:extLst>
            </p:cNvPr>
            <p:cNvSpPr/>
            <p:nvPr/>
          </p:nvSpPr>
          <p:spPr>
            <a:xfrm>
              <a:off x="2455063" y="1302051"/>
              <a:ext cx="40812" cy="15956"/>
            </a:xfrm>
            <a:custGeom>
              <a:avLst/>
              <a:gdLst/>
              <a:ahLst/>
              <a:cxnLst/>
              <a:rect l="l" t="t" r="r" b="b"/>
              <a:pathLst>
                <a:path w="2036" h="796" extrusionOk="0">
                  <a:moveTo>
                    <a:pt x="1204" y="0"/>
                  </a:moveTo>
                  <a:cubicBezTo>
                    <a:pt x="838" y="0"/>
                    <a:pt x="467" y="134"/>
                    <a:pt x="200" y="401"/>
                  </a:cubicBezTo>
                  <a:cubicBezTo>
                    <a:pt x="67" y="567"/>
                    <a:pt x="0" y="701"/>
                    <a:pt x="100" y="768"/>
                  </a:cubicBezTo>
                  <a:cubicBezTo>
                    <a:pt x="120" y="787"/>
                    <a:pt x="149" y="795"/>
                    <a:pt x="187" y="795"/>
                  </a:cubicBezTo>
                  <a:cubicBezTo>
                    <a:pt x="346" y="795"/>
                    <a:pt x="658" y="655"/>
                    <a:pt x="1034" y="601"/>
                  </a:cubicBezTo>
                  <a:cubicBezTo>
                    <a:pt x="1501" y="501"/>
                    <a:pt x="1935" y="534"/>
                    <a:pt x="2002" y="401"/>
                  </a:cubicBezTo>
                  <a:cubicBezTo>
                    <a:pt x="2035" y="334"/>
                    <a:pt x="1935" y="200"/>
                    <a:pt x="1735" y="100"/>
                  </a:cubicBezTo>
                  <a:cubicBezTo>
                    <a:pt x="1568" y="34"/>
                    <a:pt x="1386" y="0"/>
                    <a:pt x="12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404;p55">
              <a:extLst>
                <a:ext uri="{FF2B5EF4-FFF2-40B4-BE49-F238E27FC236}">
                  <a16:creationId xmlns:a16="http://schemas.microsoft.com/office/drawing/2014/main" id="{DE587CB5-4571-A25F-F6A9-D3A0D44ADF6E}"/>
                </a:ext>
              </a:extLst>
            </p:cNvPr>
            <p:cNvSpPr/>
            <p:nvPr/>
          </p:nvSpPr>
          <p:spPr>
            <a:xfrm>
              <a:off x="2618871" y="1175988"/>
              <a:ext cx="106339" cy="208207"/>
            </a:xfrm>
            <a:custGeom>
              <a:avLst/>
              <a:gdLst/>
              <a:ahLst/>
              <a:cxnLst/>
              <a:rect l="l" t="t" r="r" b="b"/>
              <a:pathLst>
                <a:path w="5305" h="10387" extrusionOk="0">
                  <a:moveTo>
                    <a:pt x="2348" y="1"/>
                  </a:moveTo>
                  <a:cubicBezTo>
                    <a:pt x="2131" y="1"/>
                    <a:pt x="1922" y="53"/>
                    <a:pt x="1735" y="185"/>
                  </a:cubicBezTo>
                  <a:cubicBezTo>
                    <a:pt x="1168" y="552"/>
                    <a:pt x="534" y="1853"/>
                    <a:pt x="134" y="2420"/>
                  </a:cubicBezTo>
                  <a:lnTo>
                    <a:pt x="1" y="2620"/>
                  </a:lnTo>
                  <a:lnTo>
                    <a:pt x="34" y="2620"/>
                  </a:lnTo>
                  <a:cubicBezTo>
                    <a:pt x="701" y="2987"/>
                    <a:pt x="1168" y="3587"/>
                    <a:pt x="1402" y="4321"/>
                  </a:cubicBezTo>
                  <a:lnTo>
                    <a:pt x="1435" y="4388"/>
                  </a:lnTo>
                  <a:cubicBezTo>
                    <a:pt x="1735" y="5422"/>
                    <a:pt x="1869" y="6489"/>
                    <a:pt x="2169" y="7524"/>
                  </a:cubicBezTo>
                  <a:cubicBezTo>
                    <a:pt x="2436" y="8558"/>
                    <a:pt x="3036" y="9492"/>
                    <a:pt x="3904" y="10159"/>
                  </a:cubicBezTo>
                  <a:cubicBezTo>
                    <a:pt x="4107" y="10288"/>
                    <a:pt x="4381" y="10387"/>
                    <a:pt x="4620" y="10387"/>
                  </a:cubicBezTo>
                  <a:cubicBezTo>
                    <a:pt x="4813" y="10387"/>
                    <a:pt x="4982" y="10323"/>
                    <a:pt x="5071" y="10159"/>
                  </a:cubicBezTo>
                  <a:cubicBezTo>
                    <a:pt x="5138" y="9992"/>
                    <a:pt x="5171" y="9825"/>
                    <a:pt x="5138" y="9658"/>
                  </a:cubicBezTo>
                  <a:cubicBezTo>
                    <a:pt x="4938" y="7090"/>
                    <a:pt x="5305" y="4755"/>
                    <a:pt x="4871" y="2086"/>
                  </a:cubicBezTo>
                  <a:cubicBezTo>
                    <a:pt x="4771" y="1386"/>
                    <a:pt x="4304" y="752"/>
                    <a:pt x="3670" y="418"/>
                  </a:cubicBezTo>
                  <a:cubicBezTo>
                    <a:pt x="3267" y="217"/>
                    <a:pt x="2790" y="1"/>
                    <a:pt x="23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405;p55">
              <a:extLst>
                <a:ext uri="{FF2B5EF4-FFF2-40B4-BE49-F238E27FC236}">
                  <a16:creationId xmlns:a16="http://schemas.microsoft.com/office/drawing/2014/main" id="{73757898-52A4-7EB1-F07B-EECBA0C8CF3C}"/>
                </a:ext>
              </a:extLst>
            </p:cNvPr>
            <p:cNvSpPr/>
            <p:nvPr/>
          </p:nvSpPr>
          <p:spPr>
            <a:xfrm>
              <a:off x="2691754" y="1328811"/>
              <a:ext cx="59554" cy="78977"/>
            </a:xfrm>
            <a:custGeom>
              <a:avLst/>
              <a:gdLst/>
              <a:ahLst/>
              <a:cxnLst/>
              <a:rect l="l" t="t" r="r" b="b"/>
              <a:pathLst>
                <a:path w="2971" h="3940" extrusionOk="0">
                  <a:moveTo>
                    <a:pt x="1163" y="0"/>
                  </a:moveTo>
                  <a:cubicBezTo>
                    <a:pt x="570" y="0"/>
                    <a:pt x="32" y="251"/>
                    <a:pt x="1" y="266"/>
                  </a:cubicBezTo>
                  <a:cubicBezTo>
                    <a:pt x="1" y="266"/>
                    <a:pt x="401" y="3836"/>
                    <a:pt x="401" y="3902"/>
                  </a:cubicBezTo>
                  <a:cubicBezTo>
                    <a:pt x="408" y="3917"/>
                    <a:pt x="537" y="3939"/>
                    <a:pt x="732" y="3939"/>
                  </a:cubicBezTo>
                  <a:cubicBezTo>
                    <a:pt x="1431" y="3939"/>
                    <a:pt x="2971" y="3650"/>
                    <a:pt x="2736" y="1667"/>
                  </a:cubicBezTo>
                  <a:cubicBezTo>
                    <a:pt x="2577" y="321"/>
                    <a:pt x="1834" y="0"/>
                    <a:pt x="116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406;p55">
              <a:extLst>
                <a:ext uri="{FF2B5EF4-FFF2-40B4-BE49-F238E27FC236}">
                  <a16:creationId xmlns:a16="http://schemas.microsoft.com/office/drawing/2014/main" id="{D9261E59-563C-DBFF-851B-162C0C9E1B3A}"/>
                </a:ext>
              </a:extLst>
            </p:cNvPr>
            <p:cNvSpPr/>
            <p:nvPr/>
          </p:nvSpPr>
          <p:spPr>
            <a:xfrm>
              <a:off x="2712481" y="1344847"/>
              <a:ext cx="23433" cy="45141"/>
            </a:xfrm>
            <a:custGeom>
              <a:avLst/>
              <a:gdLst/>
              <a:ahLst/>
              <a:cxnLst/>
              <a:rect l="l" t="t" r="r" b="b"/>
              <a:pathLst>
                <a:path w="1169" h="2252" extrusionOk="0">
                  <a:moveTo>
                    <a:pt x="334" y="0"/>
                  </a:moveTo>
                  <a:cubicBezTo>
                    <a:pt x="234" y="0"/>
                    <a:pt x="168" y="34"/>
                    <a:pt x="101" y="100"/>
                  </a:cubicBezTo>
                  <a:cubicBezTo>
                    <a:pt x="34" y="134"/>
                    <a:pt x="34" y="200"/>
                    <a:pt x="1" y="267"/>
                  </a:cubicBezTo>
                  <a:cubicBezTo>
                    <a:pt x="1" y="367"/>
                    <a:pt x="67" y="400"/>
                    <a:pt x="67" y="400"/>
                  </a:cubicBezTo>
                  <a:cubicBezTo>
                    <a:pt x="67" y="400"/>
                    <a:pt x="34" y="334"/>
                    <a:pt x="67" y="267"/>
                  </a:cubicBezTo>
                  <a:cubicBezTo>
                    <a:pt x="95" y="185"/>
                    <a:pt x="168" y="125"/>
                    <a:pt x="248" y="125"/>
                  </a:cubicBezTo>
                  <a:cubicBezTo>
                    <a:pt x="266" y="125"/>
                    <a:pt x="283" y="128"/>
                    <a:pt x="301" y="134"/>
                  </a:cubicBezTo>
                  <a:cubicBezTo>
                    <a:pt x="468" y="167"/>
                    <a:pt x="601" y="267"/>
                    <a:pt x="668" y="434"/>
                  </a:cubicBezTo>
                  <a:cubicBezTo>
                    <a:pt x="801" y="601"/>
                    <a:pt x="868" y="801"/>
                    <a:pt x="868" y="1034"/>
                  </a:cubicBezTo>
                  <a:cubicBezTo>
                    <a:pt x="935" y="1435"/>
                    <a:pt x="801" y="1835"/>
                    <a:pt x="501" y="2068"/>
                  </a:cubicBezTo>
                  <a:cubicBezTo>
                    <a:pt x="443" y="2107"/>
                    <a:pt x="372" y="2124"/>
                    <a:pt x="304" y="2124"/>
                  </a:cubicBezTo>
                  <a:cubicBezTo>
                    <a:pt x="256" y="2124"/>
                    <a:pt x="209" y="2115"/>
                    <a:pt x="168" y="2102"/>
                  </a:cubicBezTo>
                  <a:cubicBezTo>
                    <a:pt x="101" y="2068"/>
                    <a:pt x="34" y="2068"/>
                    <a:pt x="34" y="2068"/>
                  </a:cubicBezTo>
                  <a:lnTo>
                    <a:pt x="34" y="2068"/>
                  </a:lnTo>
                  <a:cubicBezTo>
                    <a:pt x="34" y="2068"/>
                    <a:pt x="34" y="2102"/>
                    <a:pt x="134" y="2202"/>
                  </a:cubicBezTo>
                  <a:cubicBezTo>
                    <a:pt x="201" y="2235"/>
                    <a:pt x="276" y="2252"/>
                    <a:pt x="351" y="2252"/>
                  </a:cubicBezTo>
                  <a:cubicBezTo>
                    <a:pt x="426" y="2252"/>
                    <a:pt x="501" y="2235"/>
                    <a:pt x="568" y="2202"/>
                  </a:cubicBezTo>
                  <a:cubicBezTo>
                    <a:pt x="968" y="1935"/>
                    <a:pt x="1168" y="1468"/>
                    <a:pt x="1068" y="1034"/>
                  </a:cubicBezTo>
                  <a:cubicBezTo>
                    <a:pt x="1035" y="767"/>
                    <a:pt x="968" y="534"/>
                    <a:pt x="835" y="334"/>
                  </a:cubicBezTo>
                  <a:cubicBezTo>
                    <a:pt x="735" y="134"/>
                    <a:pt x="534" y="0"/>
                    <a:pt x="33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407;p55">
              <a:extLst>
                <a:ext uri="{FF2B5EF4-FFF2-40B4-BE49-F238E27FC236}">
                  <a16:creationId xmlns:a16="http://schemas.microsoft.com/office/drawing/2014/main" id="{B6B77F07-0411-98F7-9207-90DDD7B0623B}"/>
                </a:ext>
              </a:extLst>
            </p:cNvPr>
            <p:cNvSpPr/>
            <p:nvPr/>
          </p:nvSpPr>
          <p:spPr>
            <a:xfrm>
              <a:off x="2366805" y="1136118"/>
              <a:ext cx="299573" cy="165552"/>
            </a:xfrm>
            <a:custGeom>
              <a:avLst/>
              <a:gdLst/>
              <a:ahLst/>
              <a:cxnLst/>
              <a:rect l="l" t="t" r="r" b="b"/>
              <a:pathLst>
                <a:path w="14945" h="8259" extrusionOk="0">
                  <a:moveTo>
                    <a:pt x="11255" y="0"/>
                  </a:moveTo>
                  <a:cubicBezTo>
                    <a:pt x="10062" y="0"/>
                    <a:pt x="8740" y="741"/>
                    <a:pt x="7706" y="1273"/>
                  </a:cubicBezTo>
                  <a:cubicBezTo>
                    <a:pt x="6938" y="1674"/>
                    <a:pt x="6238" y="2141"/>
                    <a:pt x="5404" y="2241"/>
                  </a:cubicBezTo>
                  <a:cubicBezTo>
                    <a:pt x="4837" y="2241"/>
                    <a:pt x="4270" y="2207"/>
                    <a:pt x="3736" y="2074"/>
                  </a:cubicBezTo>
                  <a:cubicBezTo>
                    <a:pt x="3413" y="1993"/>
                    <a:pt x="3078" y="1949"/>
                    <a:pt x="2737" y="1949"/>
                  </a:cubicBezTo>
                  <a:cubicBezTo>
                    <a:pt x="2516" y="1949"/>
                    <a:pt x="2292" y="1968"/>
                    <a:pt x="2068" y="2007"/>
                  </a:cubicBezTo>
                  <a:cubicBezTo>
                    <a:pt x="1501" y="2074"/>
                    <a:pt x="1034" y="2508"/>
                    <a:pt x="867" y="3041"/>
                  </a:cubicBezTo>
                  <a:cubicBezTo>
                    <a:pt x="759" y="3504"/>
                    <a:pt x="1005" y="3966"/>
                    <a:pt x="1407" y="4139"/>
                  </a:cubicBezTo>
                  <a:lnTo>
                    <a:pt x="1407" y="4139"/>
                  </a:lnTo>
                  <a:cubicBezTo>
                    <a:pt x="1357" y="4133"/>
                    <a:pt x="1307" y="4130"/>
                    <a:pt x="1258" y="4130"/>
                  </a:cubicBezTo>
                  <a:cubicBezTo>
                    <a:pt x="586" y="4130"/>
                    <a:pt x="0" y="4663"/>
                    <a:pt x="0" y="5376"/>
                  </a:cubicBezTo>
                  <a:cubicBezTo>
                    <a:pt x="0" y="6090"/>
                    <a:pt x="545" y="6615"/>
                    <a:pt x="1186" y="6636"/>
                  </a:cubicBezTo>
                  <a:lnTo>
                    <a:pt x="1186" y="6636"/>
                  </a:lnTo>
                  <a:cubicBezTo>
                    <a:pt x="999" y="6796"/>
                    <a:pt x="878" y="7069"/>
                    <a:pt x="934" y="7311"/>
                  </a:cubicBezTo>
                  <a:cubicBezTo>
                    <a:pt x="1101" y="7745"/>
                    <a:pt x="1468" y="8078"/>
                    <a:pt x="1935" y="8145"/>
                  </a:cubicBezTo>
                  <a:cubicBezTo>
                    <a:pt x="2230" y="8223"/>
                    <a:pt x="2529" y="8258"/>
                    <a:pt x="2828" y="8258"/>
                  </a:cubicBezTo>
                  <a:cubicBezTo>
                    <a:pt x="3680" y="8258"/>
                    <a:pt x="4530" y="7973"/>
                    <a:pt x="5271" y="7578"/>
                  </a:cubicBezTo>
                  <a:cubicBezTo>
                    <a:pt x="6305" y="7044"/>
                    <a:pt x="7239" y="6344"/>
                    <a:pt x="8239" y="5777"/>
                  </a:cubicBezTo>
                  <a:cubicBezTo>
                    <a:pt x="9179" y="5261"/>
                    <a:pt x="10669" y="4415"/>
                    <a:pt x="11785" y="4415"/>
                  </a:cubicBezTo>
                  <a:cubicBezTo>
                    <a:pt x="11897" y="4415"/>
                    <a:pt x="12005" y="4424"/>
                    <a:pt x="12109" y="4442"/>
                  </a:cubicBezTo>
                  <a:cubicBezTo>
                    <a:pt x="12833" y="4587"/>
                    <a:pt x="13456" y="5260"/>
                    <a:pt x="13870" y="5260"/>
                  </a:cubicBezTo>
                  <a:cubicBezTo>
                    <a:pt x="13933" y="5260"/>
                    <a:pt x="13991" y="5245"/>
                    <a:pt x="14043" y="5209"/>
                  </a:cubicBezTo>
                  <a:cubicBezTo>
                    <a:pt x="14444" y="4909"/>
                    <a:pt x="14677" y="4442"/>
                    <a:pt x="14677" y="3942"/>
                  </a:cubicBezTo>
                  <a:cubicBezTo>
                    <a:pt x="14677" y="3475"/>
                    <a:pt x="14577" y="2975"/>
                    <a:pt x="14410" y="2541"/>
                  </a:cubicBezTo>
                  <a:lnTo>
                    <a:pt x="14477" y="2541"/>
                  </a:lnTo>
                  <a:cubicBezTo>
                    <a:pt x="14944" y="1440"/>
                    <a:pt x="13009" y="239"/>
                    <a:pt x="11708" y="39"/>
                  </a:cubicBezTo>
                  <a:cubicBezTo>
                    <a:pt x="11560" y="12"/>
                    <a:pt x="11408" y="0"/>
                    <a:pt x="112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408;p55">
              <a:extLst>
                <a:ext uri="{FF2B5EF4-FFF2-40B4-BE49-F238E27FC236}">
                  <a16:creationId xmlns:a16="http://schemas.microsoft.com/office/drawing/2014/main" id="{EB922C69-344C-2305-3F68-3054EEC8BE94}"/>
                </a:ext>
              </a:extLst>
            </p:cNvPr>
            <p:cNvSpPr/>
            <p:nvPr/>
          </p:nvSpPr>
          <p:spPr>
            <a:xfrm>
              <a:off x="2422971" y="1321434"/>
              <a:ext cx="282173" cy="268242"/>
            </a:xfrm>
            <a:custGeom>
              <a:avLst/>
              <a:gdLst/>
              <a:ahLst/>
              <a:cxnLst/>
              <a:rect l="l" t="t" r="r" b="b"/>
              <a:pathLst>
                <a:path w="14077" h="13382" extrusionOk="0">
                  <a:moveTo>
                    <a:pt x="11875" y="1"/>
                  </a:moveTo>
                  <a:cubicBezTo>
                    <a:pt x="11875" y="701"/>
                    <a:pt x="12576" y="2736"/>
                    <a:pt x="12342" y="3403"/>
                  </a:cubicBezTo>
                  <a:cubicBezTo>
                    <a:pt x="12142" y="4070"/>
                    <a:pt x="11675" y="4637"/>
                    <a:pt x="11041" y="4938"/>
                  </a:cubicBezTo>
                  <a:cubicBezTo>
                    <a:pt x="10746" y="5056"/>
                    <a:pt x="10439" y="5097"/>
                    <a:pt x="10127" y="5097"/>
                  </a:cubicBezTo>
                  <a:cubicBezTo>
                    <a:pt x="9407" y="5097"/>
                    <a:pt x="8655" y="4877"/>
                    <a:pt x="7933" y="4877"/>
                  </a:cubicBezTo>
                  <a:cubicBezTo>
                    <a:pt x="7732" y="4877"/>
                    <a:pt x="7534" y="4894"/>
                    <a:pt x="7339" y="4938"/>
                  </a:cubicBezTo>
                  <a:cubicBezTo>
                    <a:pt x="6017" y="5228"/>
                    <a:pt x="5038" y="6577"/>
                    <a:pt x="3739" y="6577"/>
                  </a:cubicBezTo>
                  <a:cubicBezTo>
                    <a:pt x="3694" y="6577"/>
                    <a:pt x="3649" y="6575"/>
                    <a:pt x="3603" y="6572"/>
                  </a:cubicBezTo>
                  <a:cubicBezTo>
                    <a:pt x="3202" y="6539"/>
                    <a:pt x="2802" y="6405"/>
                    <a:pt x="2435" y="6238"/>
                  </a:cubicBezTo>
                  <a:cubicBezTo>
                    <a:pt x="2035" y="6038"/>
                    <a:pt x="1635" y="5972"/>
                    <a:pt x="1234" y="5938"/>
                  </a:cubicBezTo>
                  <a:cubicBezTo>
                    <a:pt x="801" y="5972"/>
                    <a:pt x="334" y="6205"/>
                    <a:pt x="267" y="6605"/>
                  </a:cubicBezTo>
                  <a:cubicBezTo>
                    <a:pt x="200" y="6972"/>
                    <a:pt x="0" y="7539"/>
                    <a:pt x="634" y="7806"/>
                  </a:cubicBezTo>
                  <a:cubicBezTo>
                    <a:pt x="267" y="8240"/>
                    <a:pt x="200" y="8840"/>
                    <a:pt x="400" y="9374"/>
                  </a:cubicBezTo>
                  <a:cubicBezTo>
                    <a:pt x="601" y="10041"/>
                    <a:pt x="1168" y="10542"/>
                    <a:pt x="1868" y="10675"/>
                  </a:cubicBezTo>
                  <a:cubicBezTo>
                    <a:pt x="1868" y="11576"/>
                    <a:pt x="2669" y="12576"/>
                    <a:pt x="3503" y="12910"/>
                  </a:cubicBezTo>
                  <a:cubicBezTo>
                    <a:pt x="4280" y="13233"/>
                    <a:pt x="5167" y="13381"/>
                    <a:pt x="6067" y="13381"/>
                  </a:cubicBezTo>
                  <a:cubicBezTo>
                    <a:pt x="7214" y="13381"/>
                    <a:pt x="8383" y="13140"/>
                    <a:pt x="9373" y="12710"/>
                  </a:cubicBezTo>
                  <a:cubicBezTo>
                    <a:pt x="11008" y="11976"/>
                    <a:pt x="12242" y="10441"/>
                    <a:pt x="13143" y="8907"/>
                  </a:cubicBezTo>
                  <a:cubicBezTo>
                    <a:pt x="13777" y="7740"/>
                    <a:pt x="14077" y="6405"/>
                    <a:pt x="14043" y="5038"/>
                  </a:cubicBezTo>
                  <a:cubicBezTo>
                    <a:pt x="13977" y="3703"/>
                    <a:pt x="13777" y="2369"/>
                    <a:pt x="13476" y="1068"/>
                  </a:cubicBezTo>
                  <a:lnTo>
                    <a:pt x="1187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409;p55">
              <a:extLst>
                <a:ext uri="{FF2B5EF4-FFF2-40B4-BE49-F238E27FC236}">
                  <a16:creationId xmlns:a16="http://schemas.microsoft.com/office/drawing/2014/main" id="{11D44FD0-1B40-36AA-1B91-7DD94F4ACC56}"/>
                </a:ext>
              </a:extLst>
            </p:cNvPr>
            <p:cNvSpPr/>
            <p:nvPr/>
          </p:nvSpPr>
          <p:spPr>
            <a:xfrm>
              <a:off x="2527946" y="1495104"/>
              <a:ext cx="40130" cy="10223"/>
            </a:xfrm>
            <a:custGeom>
              <a:avLst/>
              <a:gdLst/>
              <a:ahLst/>
              <a:cxnLst/>
              <a:rect l="l" t="t" r="r" b="b"/>
              <a:pathLst>
                <a:path w="2002" h="510" extrusionOk="0">
                  <a:moveTo>
                    <a:pt x="1109" y="1"/>
                  </a:moveTo>
                  <a:cubicBezTo>
                    <a:pt x="1062" y="1"/>
                    <a:pt x="1015" y="4"/>
                    <a:pt x="968" y="10"/>
                  </a:cubicBezTo>
                  <a:cubicBezTo>
                    <a:pt x="701" y="10"/>
                    <a:pt x="434" y="110"/>
                    <a:pt x="234" y="276"/>
                  </a:cubicBezTo>
                  <a:cubicBezTo>
                    <a:pt x="67" y="376"/>
                    <a:pt x="0" y="477"/>
                    <a:pt x="0" y="510"/>
                  </a:cubicBezTo>
                  <a:cubicBezTo>
                    <a:pt x="0" y="510"/>
                    <a:pt x="100" y="443"/>
                    <a:pt x="267" y="343"/>
                  </a:cubicBezTo>
                  <a:cubicBezTo>
                    <a:pt x="501" y="210"/>
                    <a:pt x="734" y="143"/>
                    <a:pt x="968" y="110"/>
                  </a:cubicBezTo>
                  <a:cubicBezTo>
                    <a:pt x="1234" y="110"/>
                    <a:pt x="1468" y="143"/>
                    <a:pt x="1701" y="243"/>
                  </a:cubicBezTo>
                  <a:cubicBezTo>
                    <a:pt x="1865" y="298"/>
                    <a:pt x="1962" y="352"/>
                    <a:pt x="1992" y="352"/>
                  </a:cubicBezTo>
                  <a:cubicBezTo>
                    <a:pt x="1998" y="352"/>
                    <a:pt x="2002" y="349"/>
                    <a:pt x="2002" y="343"/>
                  </a:cubicBezTo>
                  <a:cubicBezTo>
                    <a:pt x="2002" y="343"/>
                    <a:pt x="1935" y="243"/>
                    <a:pt x="1735" y="143"/>
                  </a:cubicBezTo>
                  <a:cubicBezTo>
                    <a:pt x="1543" y="61"/>
                    <a:pt x="1328" y="1"/>
                    <a:pt x="110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410;p55">
              <a:extLst>
                <a:ext uri="{FF2B5EF4-FFF2-40B4-BE49-F238E27FC236}">
                  <a16:creationId xmlns:a16="http://schemas.microsoft.com/office/drawing/2014/main" id="{C2FF45C1-2A63-93A3-CAD3-C9EA5FE1115E}"/>
                </a:ext>
              </a:extLst>
            </p:cNvPr>
            <p:cNvSpPr/>
            <p:nvPr/>
          </p:nvSpPr>
          <p:spPr>
            <a:xfrm>
              <a:off x="2425015" y="1441143"/>
              <a:ext cx="210593" cy="150698"/>
            </a:xfrm>
            <a:custGeom>
              <a:avLst/>
              <a:gdLst/>
              <a:ahLst/>
              <a:cxnLst/>
              <a:rect l="l" t="t" r="r" b="b"/>
              <a:pathLst>
                <a:path w="10506" h="7518" extrusionOk="0">
                  <a:moveTo>
                    <a:pt x="995" y="0"/>
                  </a:moveTo>
                  <a:lnTo>
                    <a:pt x="995" y="0"/>
                  </a:lnTo>
                  <a:cubicBezTo>
                    <a:pt x="830" y="34"/>
                    <a:pt x="664" y="100"/>
                    <a:pt x="499" y="200"/>
                  </a:cubicBezTo>
                  <a:cubicBezTo>
                    <a:pt x="265" y="333"/>
                    <a:pt x="98" y="600"/>
                    <a:pt x="65" y="900"/>
                  </a:cubicBezTo>
                  <a:cubicBezTo>
                    <a:pt x="0" y="1255"/>
                    <a:pt x="155" y="1642"/>
                    <a:pt x="437" y="1878"/>
                  </a:cubicBezTo>
                  <a:lnTo>
                    <a:pt x="437" y="1878"/>
                  </a:lnTo>
                  <a:cubicBezTo>
                    <a:pt x="126" y="2371"/>
                    <a:pt x="37" y="2984"/>
                    <a:pt x="232" y="3502"/>
                  </a:cubicBezTo>
                  <a:cubicBezTo>
                    <a:pt x="265" y="3669"/>
                    <a:pt x="365" y="3802"/>
                    <a:pt x="465" y="3936"/>
                  </a:cubicBezTo>
                  <a:cubicBezTo>
                    <a:pt x="565" y="4069"/>
                    <a:pt x="665" y="4169"/>
                    <a:pt x="799" y="4303"/>
                  </a:cubicBezTo>
                  <a:cubicBezTo>
                    <a:pt x="1083" y="4524"/>
                    <a:pt x="1367" y="4655"/>
                    <a:pt x="1708" y="4725"/>
                  </a:cubicBezTo>
                  <a:lnTo>
                    <a:pt x="1708" y="4725"/>
                  </a:lnTo>
                  <a:cubicBezTo>
                    <a:pt x="1817" y="5403"/>
                    <a:pt x="2147" y="6015"/>
                    <a:pt x="2667" y="6438"/>
                  </a:cubicBezTo>
                  <a:cubicBezTo>
                    <a:pt x="3100" y="6804"/>
                    <a:pt x="3634" y="7071"/>
                    <a:pt x="4168" y="7238"/>
                  </a:cubicBezTo>
                  <a:cubicBezTo>
                    <a:pt x="4668" y="7405"/>
                    <a:pt x="5202" y="7505"/>
                    <a:pt x="5736" y="7505"/>
                  </a:cubicBezTo>
                  <a:cubicBezTo>
                    <a:pt x="5852" y="7513"/>
                    <a:pt x="5969" y="7517"/>
                    <a:pt x="6086" y="7517"/>
                  </a:cubicBezTo>
                  <a:cubicBezTo>
                    <a:pt x="6438" y="7517"/>
                    <a:pt x="6795" y="7480"/>
                    <a:pt x="7170" y="7405"/>
                  </a:cubicBezTo>
                  <a:cubicBezTo>
                    <a:pt x="7570" y="7338"/>
                    <a:pt x="7971" y="7238"/>
                    <a:pt x="8371" y="7105"/>
                  </a:cubicBezTo>
                  <a:cubicBezTo>
                    <a:pt x="8938" y="6938"/>
                    <a:pt x="9472" y="6671"/>
                    <a:pt x="10005" y="6371"/>
                  </a:cubicBezTo>
                  <a:cubicBezTo>
                    <a:pt x="10139" y="6304"/>
                    <a:pt x="10272" y="6204"/>
                    <a:pt x="10406" y="6104"/>
                  </a:cubicBezTo>
                  <a:lnTo>
                    <a:pt x="10506" y="6004"/>
                  </a:lnTo>
                  <a:cubicBezTo>
                    <a:pt x="10439" y="6004"/>
                    <a:pt x="10406" y="6037"/>
                    <a:pt x="10372" y="6071"/>
                  </a:cubicBezTo>
                  <a:cubicBezTo>
                    <a:pt x="10272" y="6137"/>
                    <a:pt x="10139" y="6237"/>
                    <a:pt x="9939" y="6337"/>
                  </a:cubicBezTo>
                  <a:cubicBezTo>
                    <a:pt x="9438" y="6638"/>
                    <a:pt x="8871" y="6871"/>
                    <a:pt x="8304" y="7038"/>
                  </a:cubicBezTo>
                  <a:cubicBezTo>
                    <a:pt x="7904" y="7171"/>
                    <a:pt x="7504" y="7271"/>
                    <a:pt x="7103" y="7338"/>
                  </a:cubicBezTo>
                  <a:cubicBezTo>
                    <a:pt x="6636" y="7405"/>
                    <a:pt x="6169" y="7405"/>
                    <a:pt x="5702" y="7405"/>
                  </a:cubicBezTo>
                  <a:cubicBezTo>
                    <a:pt x="5202" y="7372"/>
                    <a:pt x="4668" y="7271"/>
                    <a:pt x="4201" y="7138"/>
                  </a:cubicBezTo>
                  <a:cubicBezTo>
                    <a:pt x="3667" y="6971"/>
                    <a:pt x="3167" y="6704"/>
                    <a:pt x="2733" y="6337"/>
                  </a:cubicBezTo>
                  <a:cubicBezTo>
                    <a:pt x="2200" y="5937"/>
                    <a:pt x="1900" y="5337"/>
                    <a:pt x="1799" y="4670"/>
                  </a:cubicBezTo>
                  <a:lnTo>
                    <a:pt x="1799" y="4636"/>
                  </a:lnTo>
                  <a:lnTo>
                    <a:pt x="1766" y="4636"/>
                  </a:lnTo>
                  <a:cubicBezTo>
                    <a:pt x="1433" y="4570"/>
                    <a:pt x="1132" y="4403"/>
                    <a:pt x="865" y="4203"/>
                  </a:cubicBezTo>
                  <a:cubicBezTo>
                    <a:pt x="732" y="4103"/>
                    <a:pt x="632" y="4002"/>
                    <a:pt x="532" y="3869"/>
                  </a:cubicBezTo>
                  <a:cubicBezTo>
                    <a:pt x="432" y="3736"/>
                    <a:pt x="365" y="3602"/>
                    <a:pt x="298" y="3469"/>
                  </a:cubicBezTo>
                  <a:cubicBezTo>
                    <a:pt x="132" y="2935"/>
                    <a:pt x="198" y="2335"/>
                    <a:pt x="532" y="1868"/>
                  </a:cubicBezTo>
                  <a:lnTo>
                    <a:pt x="532" y="1834"/>
                  </a:lnTo>
                  <a:lnTo>
                    <a:pt x="499" y="1801"/>
                  </a:lnTo>
                  <a:cubicBezTo>
                    <a:pt x="232" y="1567"/>
                    <a:pt x="65" y="1234"/>
                    <a:pt x="132" y="867"/>
                  </a:cubicBezTo>
                  <a:cubicBezTo>
                    <a:pt x="165" y="600"/>
                    <a:pt x="298" y="367"/>
                    <a:pt x="532" y="200"/>
                  </a:cubicBezTo>
                  <a:cubicBezTo>
                    <a:pt x="664" y="100"/>
                    <a:pt x="830" y="34"/>
                    <a:pt x="9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411;p55">
              <a:extLst>
                <a:ext uri="{FF2B5EF4-FFF2-40B4-BE49-F238E27FC236}">
                  <a16:creationId xmlns:a16="http://schemas.microsoft.com/office/drawing/2014/main" id="{454FD21C-8772-1182-367D-D51B4F4668B1}"/>
                </a:ext>
              </a:extLst>
            </p:cNvPr>
            <p:cNvSpPr/>
            <p:nvPr/>
          </p:nvSpPr>
          <p:spPr>
            <a:xfrm>
              <a:off x="2536486" y="1459043"/>
              <a:ext cx="30929" cy="24695"/>
            </a:xfrm>
            <a:custGeom>
              <a:avLst/>
              <a:gdLst/>
              <a:ahLst/>
              <a:cxnLst/>
              <a:rect l="l" t="t" r="r" b="b"/>
              <a:pathLst>
                <a:path w="1543" h="1232" extrusionOk="0">
                  <a:moveTo>
                    <a:pt x="1019" y="1"/>
                  </a:moveTo>
                  <a:cubicBezTo>
                    <a:pt x="862" y="1"/>
                    <a:pt x="707" y="60"/>
                    <a:pt x="575" y="174"/>
                  </a:cubicBezTo>
                  <a:lnTo>
                    <a:pt x="542" y="174"/>
                  </a:lnTo>
                  <a:cubicBezTo>
                    <a:pt x="0" y="483"/>
                    <a:pt x="635" y="1231"/>
                    <a:pt x="1105" y="1231"/>
                  </a:cubicBezTo>
                  <a:cubicBezTo>
                    <a:pt x="1243" y="1231"/>
                    <a:pt x="1366" y="1167"/>
                    <a:pt x="1442" y="1008"/>
                  </a:cubicBezTo>
                  <a:cubicBezTo>
                    <a:pt x="1509" y="875"/>
                    <a:pt x="1542" y="708"/>
                    <a:pt x="1542" y="574"/>
                  </a:cubicBezTo>
                  <a:cubicBezTo>
                    <a:pt x="1542" y="408"/>
                    <a:pt x="1476" y="241"/>
                    <a:pt x="1375" y="107"/>
                  </a:cubicBezTo>
                  <a:cubicBezTo>
                    <a:pt x="1260" y="35"/>
                    <a:pt x="1139" y="1"/>
                    <a:pt x="101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412;p55">
              <a:extLst>
                <a:ext uri="{FF2B5EF4-FFF2-40B4-BE49-F238E27FC236}">
                  <a16:creationId xmlns:a16="http://schemas.microsoft.com/office/drawing/2014/main" id="{F341C582-F129-FD59-1151-767785F9920F}"/>
                </a:ext>
              </a:extLst>
            </p:cNvPr>
            <p:cNvSpPr/>
            <p:nvPr/>
          </p:nvSpPr>
          <p:spPr>
            <a:xfrm>
              <a:off x="2540635" y="1456477"/>
              <a:ext cx="28785" cy="31611"/>
            </a:xfrm>
            <a:custGeom>
              <a:avLst/>
              <a:gdLst/>
              <a:ahLst/>
              <a:cxnLst/>
              <a:rect l="l" t="t" r="r" b="b"/>
              <a:pathLst>
                <a:path w="1436" h="1577" extrusionOk="0">
                  <a:moveTo>
                    <a:pt x="679" y="0"/>
                  </a:moveTo>
                  <a:cubicBezTo>
                    <a:pt x="610" y="0"/>
                    <a:pt x="539" y="12"/>
                    <a:pt x="468" y="35"/>
                  </a:cubicBezTo>
                  <a:cubicBezTo>
                    <a:pt x="168" y="135"/>
                    <a:pt x="1" y="235"/>
                    <a:pt x="1" y="269"/>
                  </a:cubicBezTo>
                  <a:cubicBezTo>
                    <a:pt x="7" y="275"/>
                    <a:pt x="19" y="278"/>
                    <a:pt x="35" y="278"/>
                  </a:cubicBezTo>
                  <a:cubicBezTo>
                    <a:pt x="103" y="278"/>
                    <a:pt x="258" y="229"/>
                    <a:pt x="501" y="202"/>
                  </a:cubicBezTo>
                  <a:cubicBezTo>
                    <a:pt x="546" y="193"/>
                    <a:pt x="588" y="189"/>
                    <a:pt x="630" y="189"/>
                  </a:cubicBezTo>
                  <a:cubicBezTo>
                    <a:pt x="742" y="189"/>
                    <a:pt x="846" y="220"/>
                    <a:pt x="968" y="269"/>
                  </a:cubicBezTo>
                  <a:cubicBezTo>
                    <a:pt x="1102" y="369"/>
                    <a:pt x="1202" y="536"/>
                    <a:pt x="1202" y="736"/>
                  </a:cubicBezTo>
                  <a:cubicBezTo>
                    <a:pt x="1168" y="902"/>
                    <a:pt x="1102" y="1103"/>
                    <a:pt x="968" y="1236"/>
                  </a:cubicBezTo>
                  <a:cubicBezTo>
                    <a:pt x="868" y="1336"/>
                    <a:pt x="701" y="1403"/>
                    <a:pt x="568" y="1436"/>
                  </a:cubicBezTo>
                  <a:cubicBezTo>
                    <a:pt x="301" y="1436"/>
                    <a:pt x="140" y="1331"/>
                    <a:pt x="107" y="1331"/>
                  </a:cubicBezTo>
                  <a:cubicBezTo>
                    <a:pt x="103" y="1331"/>
                    <a:pt x="101" y="1332"/>
                    <a:pt x="101" y="1336"/>
                  </a:cubicBezTo>
                  <a:cubicBezTo>
                    <a:pt x="68" y="1336"/>
                    <a:pt x="201" y="1536"/>
                    <a:pt x="535" y="1570"/>
                  </a:cubicBezTo>
                  <a:cubicBezTo>
                    <a:pt x="561" y="1574"/>
                    <a:pt x="587" y="1576"/>
                    <a:pt x="614" y="1576"/>
                  </a:cubicBezTo>
                  <a:cubicBezTo>
                    <a:pt x="787" y="1576"/>
                    <a:pt x="957" y="1485"/>
                    <a:pt x="1102" y="1369"/>
                  </a:cubicBezTo>
                  <a:cubicBezTo>
                    <a:pt x="1302" y="1203"/>
                    <a:pt x="1402" y="969"/>
                    <a:pt x="1402" y="736"/>
                  </a:cubicBezTo>
                  <a:cubicBezTo>
                    <a:pt x="1435" y="469"/>
                    <a:pt x="1269" y="202"/>
                    <a:pt x="1035" y="102"/>
                  </a:cubicBezTo>
                  <a:cubicBezTo>
                    <a:pt x="927" y="37"/>
                    <a:pt x="806" y="0"/>
                    <a:pt x="67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413;p55">
              <a:extLst>
                <a:ext uri="{FF2B5EF4-FFF2-40B4-BE49-F238E27FC236}">
                  <a16:creationId xmlns:a16="http://schemas.microsoft.com/office/drawing/2014/main" id="{6CE9977A-96F8-FD0F-71A0-102989674363}"/>
                </a:ext>
              </a:extLst>
            </p:cNvPr>
            <p:cNvSpPr/>
            <p:nvPr/>
          </p:nvSpPr>
          <p:spPr>
            <a:xfrm>
              <a:off x="2406253" y="1168571"/>
              <a:ext cx="234707" cy="104374"/>
            </a:xfrm>
            <a:custGeom>
              <a:avLst/>
              <a:gdLst/>
              <a:ahLst/>
              <a:cxnLst/>
              <a:rect l="l" t="t" r="r" b="b"/>
              <a:pathLst>
                <a:path w="11709" h="5207" extrusionOk="0">
                  <a:moveTo>
                    <a:pt x="9355" y="1"/>
                  </a:moveTo>
                  <a:cubicBezTo>
                    <a:pt x="8985" y="1"/>
                    <a:pt x="8625" y="102"/>
                    <a:pt x="8306" y="288"/>
                  </a:cubicBezTo>
                  <a:cubicBezTo>
                    <a:pt x="7839" y="555"/>
                    <a:pt x="7439" y="922"/>
                    <a:pt x="7105" y="1322"/>
                  </a:cubicBezTo>
                  <a:cubicBezTo>
                    <a:pt x="6405" y="2189"/>
                    <a:pt x="5971" y="3357"/>
                    <a:pt x="5037" y="4191"/>
                  </a:cubicBezTo>
                  <a:cubicBezTo>
                    <a:pt x="4406" y="4729"/>
                    <a:pt x="3610" y="5021"/>
                    <a:pt x="2800" y="5021"/>
                  </a:cubicBezTo>
                  <a:cubicBezTo>
                    <a:pt x="2455" y="5021"/>
                    <a:pt x="2107" y="4968"/>
                    <a:pt x="1768" y="4858"/>
                  </a:cubicBezTo>
                  <a:cubicBezTo>
                    <a:pt x="1301" y="4691"/>
                    <a:pt x="867" y="4391"/>
                    <a:pt x="534" y="4024"/>
                  </a:cubicBezTo>
                  <a:cubicBezTo>
                    <a:pt x="234" y="3691"/>
                    <a:pt x="134" y="3257"/>
                    <a:pt x="234" y="2823"/>
                  </a:cubicBezTo>
                  <a:cubicBezTo>
                    <a:pt x="367" y="2490"/>
                    <a:pt x="667" y="2256"/>
                    <a:pt x="1034" y="2256"/>
                  </a:cubicBezTo>
                  <a:cubicBezTo>
                    <a:pt x="1301" y="2256"/>
                    <a:pt x="1535" y="2423"/>
                    <a:pt x="1601" y="2690"/>
                  </a:cubicBezTo>
                  <a:cubicBezTo>
                    <a:pt x="1635" y="2823"/>
                    <a:pt x="1635" y="3023"/>
                    <a:pt x="1535" y="3157"/>
                  </a:cubicBezTo>
                  <a:cubicBezTo>
                    <a:pt x="1468" y="3257"/>
                    <a:pt x="1435" y="3324"/>
                    <a:pt x="1435" y="3324"/>
                  </a:cubicBezTo>
                  <a:cubicBezTo>
                    <a:pt x="1501" y="3290"/>
                    <a:pt x="1535" y="3257"/>
                    <a:pt x="1568" y="3190"/>
                  </a:cubicBezTo>
                  <a:cubicBezTo>
                    <a:pt x="1701" y="3023"/>
                    <a:pt x="1735" y="2823"/>
                    <a:pt x="1701" y="2656"/>
                  </a:cubicBezTo>
                  <a:cubicBezTo>
                    <a:pt x="1635" y="2356"/>
                    <a:pt x="1368" y="2123"/>
                    <a:pt x="1068" y="2123"/>
                  </a:cubicBezTo>
                  <a:cubicBezTo>
                    <a:pt x="1043" y="2121"/>
                    <a:pt x="1019" y="2120"/>
                    <a:pt x="995" y="2120"/>
                  </a:cubicBezTo>
                  <a:cubicBezTo>
                    <a:pt x="593" y="2120"/>
                    <a:pt x="260" y="2379"/>
                    <a:pt x="134" y="2757"/>
                  </a:cubicBezTo>
                  <a:cubicBezTo>
                    <a:pt x="0" y="3224"/>
                    <a:pt x="100" y="3724"/>
                    <a:pt x="400" y="4124"/>
                  </a:cubicBezTo>
                  <a:cubicBezTo>
                    <a:pt x="767" y="4524"/>
                    <a:pt x="1201" y="4825"/>
                    <a:pt x="1735" y="4991"/>
                  </a:cubicBezTo>
                  <a:cubicBezTo>
                    <a:pt x="2124" y="5136"/>
                    <a:pt x="2532" y="5206"/>
                    <a:pt x="2938" y="5206"/>
                  </a:cubicBezTo>
                  <a:cubicBezTo>
                    <a:pt x="3751" y="5206"/>
                    <a:pt x="4559" y="4925"/>
                    <a:pt x="5204" y="4391"/>
                  </a:cubicBezTo>
                  <a:cubicBezTo>
                    <a:pt x="6171" y="3490"/>
                    <a:pt x="6605" y="2290"/>
                    <a:pt x="7272" y="1456"/>
                  </a:cubicBezTo>
                  <a:cubicBezTo>
                    <a:pt x="7572" y="1055"/>
                    <a:pt x="7973" y="688"/>
                    <a:pt x="8406" y="455"/>
                  </a:cubicBezTo>
                  <a:cubicBezTo>
                    <a:pt x="8727" y="251"/>
                    <a:pt x="9099" y="148"/>
                    <a:pt x="9478" y="148"/>
                  </a:cubicBezTo>
                  <a:cubicBezTo>
                    <a:pt x="9532" y="148"/>
                    <a:pt x="9586" y="150"/>
                    <a:pt x="9640" y="155"/>
                  </a:cubicBezTo>
                  <a:cubicBezTo>
                    <a:pt x="10308" y="221"/>
                    <a:pt x="10908" y="522"/>
                    <a:pt x="11308" y="1022"/>
                  </a:cubicBezTo>
                  <a:cubicBezTo>
                    <a:pt x="11475" y="1222"/>
                    <a:pt x="11575" y="1422"/>
                    <a:pt x="11709" y="1656"/>
                  </a:cubicBezTo>
                  <a:cubicBezTo>
                    <a:pt x="11642" y="1389"/>
                    <a:pt x="11508" y="1189"/>
                    <a:pt x="11375" y="989"/>
                  </a:cubicBezTo>
                  <a:cubicBezTo>
                    <a:pt x="10941" y="422"/>
                    <a:pt x="10341" y="88"/>
                    <a:pt x="9640" y="21"/>
                  </a:cubicBezTo>
                  <a:cubicBezTo>
                    <a:pt x="9545" y="8"/>
                    <a:pt x="9450" y="1"/>
                    <a:pt x="935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414;p55">
              <a:extLst>
                <a:ext uri="{FF2B5EF4-FFF2-40B4-BE49-F238E27FC236}">
                  <a16:creationId xmlns:a16="http://schemas.microsoft.com/office/drawing/2014/main" id="{256A6D85-2CFD-39CF-C59A-8B7B99F1FAB0}"/>
                </a:ext>
              </a:extLst>
            </p:cNvPr>
            <p:cNvSpPr/>
            <p:nvPr/>
          </p:nvSpPr>
          <p:spPr>
            <a:xfrm>
              <a:off x="2647635" y="1195331"/>
              <a:ext cx="69556" cy="52578"/>
            </a:xfrm>
            <a:custGeom>
              <a:avLst/>
              <a:gdLst/>
              <a:ahLst/>
              <a:cxnLst/>
              <a:rect l="l" t="t" r="r" b="b"/>
              <a:pathLst>
                <a:path w="3470" h="2623" extrusionOk="0">
                  <a:moveTo>
                    <a:pt x="1274" y="0"/>
                  </a:moveTo>
                  <a:cubicBezTo>
                    <a:pt x="1075" y="0"/>
                    <a:pt x="871" y="28"/>
                    <a:pt x="667" y="87"/>
                  </a:cubicBezTo>
                  <a:cubicBezTo>
                    <a:pt x="400" y="121"/>
                    <a:pt x="167" y="254"/>
                    <a:pt x="0" y="421"/>
                  </a:cubicBezTo>
                  <a:cubicBezTo>
                    <a:pt x="4" y="424"/>
                    <a:pt x="10" y="426"/>
                    <a:pt x="18" y="426"/>
                  </a:cubicBezTo>
                  <a:cubicBezTo>
                    <a:pt x="86" y="426"/>
                    <a:pt x="313" y="310"/>
                    <a:pt x="701" y="221"/>
                  </a:cubicBezTo>
                  <a:cubicBezTo>
                    <a:pt x="847" y="191"/>
                    <a:pt x="992" y="177"/>
                    <a:pt x="1135" y="177"/>
                  </a:cubicBezTo>
                  <a:cubicBezTo>
                    <a:pt x="2138" y="177"/>
                    <a:pt x="3036" y="867"/>
                    <a:pt x="3269" y="1889"/>
                  </a:cubicBezTo>
                  <a:cubicBezTo>
                    <a:pt x="3369" y="2322"/>
                    <a:pt x="3336" y="2622"/>
                    <a:pt x="3369" y="2622"/>
                  </a:cubicBezTo>
                  <a:cubicBezTo>
                    <a:pt x="3469" y="2356"/>
                    <a:pt x="3469" y="2122"/>
                    <a:pt x="3403" y="1855"/>
                  </a:cubicBezTo>
                  <a:cubicBezTo>
                    <a:pt x="3235" y="763"/>
                    <a:pt x="2315" y="0"/>
                    <a:pt x="127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415;p55">
              <a:extLst>
                <a:ext uri="{FF2B5EF4-FFF2-40B4-BE49-F238E27FC236}">
                  <a16:creationId xmlns:a16="http://schemas.microsoft.com/office/drawing/2014/main" id="{B1395878-4430-DD2F-55C9-98DEFE54A0A7}"/>
                </a:ext>
              </a:extLst>
            </p:cNvPr>
            <p:cNvSpPr/>
            <p:nvPr/>
          </p:nvSpPr>
          <p:spPr>
            <a:xfrm>
              <a:off x="2477132" y="2323744"/>
              <a:ext cx="484107" cy="16738"/>
            </a:xfrm>
            <a:custGeom>
              <a:avLst/>
              <a:gdLst/>
              <a:ahLst/>
              <a:cxnLst/>
              <a:rect l="l" t="t" r="r" b="b"/>
              <a:pathLst>
                <a:path w="24151" h="835" extrusionOk="0">
                  <a:moveTo>
                    <a:pt x="7372" y="0"/>
                  </a:moveTo>
                  <a:cubicBezTo>
                    <a:pt x="5938" y="33"/>
                    <a:pt x="4637" y="33"/>
                    <a:pt x="3536" y="100"/>
                  </a:cubicBezTo>
                  <a:cubicBezTo>
                    <a:pt x="3002" y="134"/>
                    <a:pt x="2502" y="200"/>
                    <a:pt x="2068" y="234"/>
                  </a:cubicBezTo>
                  <a:cubicBezTo>
                    <a:pt x="1635" y="267"/>
                    <a:pt x="1268" y="300"/>
                    <a:pt x="934" y="334"/>
                  </a:cubicBezTo>
                  <a:lnTo>
                    <a:pt x="234" y="434"/>
                  </a:lnTo>
                  <a:cubicBezTo>
                    <a:pt x="167" y="434"/>
                    <a:pt x="100" y="467"/>
                    <a:pt x="0" y="500"/>
                  </a:cubicBezTo>
                  <a:lnTo>
                    <a:pt x="267" y="500"/>
                  </a:lnTo>
                  <a:lnTo>
                    <a:pt x="967" y="434"/>
                  </a:lnTo>
                  <a:cubicBezTo>
                    <a:pt x="1268" y="400"/>
                    <a:pt x="1635" y="367"/>
                    <a:pt x="2068" y="334"/>
                  </a:cubicBezTo>
                  <a:cubicBezTo>
                    <a:pt x="2502" y="334"/>
                    <a:pt x="3002" y="267"/>
                    <a:pt x="3536" y="267"/>
                  </a:cubicBezTo>
                  <a:cubicBezTo>
                    <a:pt x="4314" y="243"/>
                    <a:pt x="5193" y="220"/>
                    <a:pt x="6148" y="220"/>
                  </a:cubicBezTo>
                  <a:cubicBezTo>
                    <a:pt x="6543" y="220"/>
                    <a:pt x="6952" y="224"/>
                    <a:pt x="7372" y="234"/>
                  </a:cubicBezTo>
                  <a:cubicBezTo>
                    <a:pt x="8806" y="234"/>
                    <a:pt x="10407" y="300"/>
                    <a:pt x="12075" y="367"/>
                  </a:cubicBezTo>
                  <a:cubicBezTo>
                    <a:pt x="15411" y="534"/>
                    <a:pt x="18447" y="734"/>
                    <a:pt x="20615" y="801"/>
                  </a:cubicBezTo>
                  <a:cubicBezTo>
                    <a:pt x="21716" y="834"/>
                    <a:pt x="22616" y="834"/>
                    <a:pt x="23217" y="834"/>
                  </a:cubicBezTo>
                  <a:lnTo>
                    <a:pt x="24151" y="834"/>
                  </a:lnTo>
                  <a:cubicBezTo>
                    <a:pt x="24084" y="801"/>
                    <a:pt x="24017" y="767"/>
                    <a:pt x="23917" y="767"/>
                  </a:cubicBezTo>
                  <a:lnTo>
                    <a:pt x="23217" y="734"/>
                  </a:lnTo>
                  <a:cubicBezTo>
                    <a:pt x="22616" y="701"/>
                    <a:pt x="21716" y="667"/>
                    <a:pt x="20648" y="634"/>
                  </a:cubicBezTo>
                  <a:lnTo>
                    <a:pt x="12109" y="134"/>
                  </a:lnTo>
                  <a:cubicBezTo>
                    <a:pt x="10407" y="67"/>
                    <a:pt x="8840" y="0"/>
                    <a:pt x="737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416;p55">
              <a:extLst>
                <a:ext uri="{FF2B5EF4-FFF2-40B4-BE49-F238E27FC236}">
                  <a16:creationId xmlns:a16="http://schemas.microsoft.com/office/drawing/2014/main" id="{2627EC67-4D44-E38C-A848-D87D25337687}"/>
                </a:ext>
              </a:extLst>
            </p:cNvPr>
            <p:cNvSpPr/>
            <p:nvPr/>
          </p:nvSpPr>
          <p:spPr>
            <a:xfrm>
              <a:off x="2889679" y="1869064"/>
              <a:ext cx="60195" cy="424613"/>
            </a:xfrm>
            <a:custGeom>
              <a:avLst/>
              <a:gdLst/>
              <a:ahLst/>
              <a:cxnLst/>
              <a:rect l="l" t="t" r="r" b="b"/>
              <a:pathLst>
                <a:path w="3003" h="21183" extrusionOk="0">
                  <a:moveTo>
                    <a:pt x="0" y="0"/>
                  </a:moveTo>
                  <a:cubicBezTo>
                    <a:pt x="0" y="67"/>
                    <a:pt x="0" y="134"/>
                    <a:pt x="0" y="200"/>
                  </a:cubicBezTo>
                  <a:lnTo>
                    <a:pt x="0" y="834"/>
                  </a:lnTo>
                  <a:cubicBezTo>
                    <a:pt x="34" y="1368"/>
                    <a:pt x="67" y="2168"/>
                    <a:pt x="134" y="3136"/>
                  </a:cubicBezTo>
                  <a:cubicBezTo>
                    <a:pt x="234" y="5071"/>
                    <a:pt x="401" y="7739"/>
                    <a:pt x="734" y="10708"/>
                  </a:cubicBezTo>
                  <a:cubicBezTo>
                    <a:pt x="1001" y="13210"/>
                    <a:pt x="1468" y="15711"/>
                    <a:pt x="2135" y="18147"/>
                  </a:cubicBezTo>
                  <a:cubicBezTo>
                    <a:pt x="2402" y="19081"/>
                    <a:pt x="2602" y="19848"/>
                    <a:pt x="2736" y="20381"/>
                  </a:cubicBezTo>
                  <a:cubicBezTo>
                    <a:pt x="2836" y="20615"/>
                    <a:pt x="2869" y="20815"/>
                    <a:pt x="2936" y="20949"/>
                  </a:cubicBezTo>
                  <a:cubicBezTo>
                    <a:pt x="2936" y="21049"/>
                    <a:pt x="2969" y="21115"/>
                    <a:pt x="3003" y="21182"/>
                  </a:cubicBezTo>
                  <a:cubicBezTo>
                    <a:pt x="3003" y="21082"/>
                    <a:pt x="3003" y="21015"/>
                    <a:pt x="2969" y="20949"/>
                  </a:cubicBezTo>
                  <a:cubicBezTo>
                    <a:pt x="2936" y="20782"/>
                    <a:pt x="2902" y="20582"/>
                    <a:pt x="2836" y="20348"/>
                  </a:cubicBezTo>
                  <a:cubicBezTo>
                    <a:pt x="2702" y="19781"/>
                    <a:pt x="2502" y="19014"/>
                    <a:pt x="2302" y="18113"/>
                  </a:cubicBezTo>
                  <a:cubicBezTo>
                    <a:pt x="1668" y="15678"/>
                    <a:pt x="1235" y="13176"/>
                    <a:pt x="968" y="10675"/>
                  </a:cubicBezTo>
                  <a:cubicBezTo>
                    <a:pt x="634" y="7739"/>
                    <a:pt x="434" y="5071"/>
                    <a:pt x="267" y="3136"/>
                  </a:cubicBezTo>
                  <a:cubicBezTo>
                    <a:pt x="201" y="2168"/>
                    <a:pt x="134" y="1401"/>
                    <a:pt x="100" y="834"/>
                  </a:cubicBezTo>
                  <a:cubicBezTo>
                    <a:pt x="67" y="601"/>
                    <a:pt x="34" y="367"/>
                    <a:pt x="34" y="200"/>
                  </a:cubicBezTo>
                  <a:cubicBezTo>
                    <a:pt x="34" y="134"/>
                    <a:pt x="34" y="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417;p55">
              <a:extLst>
                <a:ext uri="{FF2B5EF4-FFF2-40B4-BE49-F238E27FC236}">
                  <a16:creationId xmlns:a16="http://schemas.microsoft.com/office/drawing/2014/main" id="{16E7742D-8879-6668-1D06-92D1D2129995}"/>
                </a:ext>
              </a:extLst>
            </p:cNvPr>
            <p:cNvSpPr/>
            <p:nvPr/>
          </p:nvSpPr>
          <p:spPr>
            <a:xfrm>
              <a:off x="2690411" y="2424711"/>
              <a:ext cx="46164" cy="168518"/>
            </a:xfrm>
            <a:custGeom>
              <a:avLst/>
              <a:gdLst/>
              <a:ahLst/>
              <a:cxnLst/>
              <a:rect l="l" t="t" r="r" b="b"/>
              <a:pathLst>
                <a:path w="2303" h="8407" extrusionOk="0">
                  <a:moveTo>
                    <a:pt x="34" y="0"/>
                  </a:moveTo>
                  <a:lnTo>
                    <a:pt x="34" y="0"/>
                  </a:lnTo>
                  <a:cubicBezTo>
                    <a:pt x="1" y="434"/>
                    <a:pt x="1" y="901"/>
                    <a:pt x="68" y="1368"/>
                  </a:cubicBezTo>
                  <a:cubicBezTo>
                    <a:pt x="101" y="2235"/>
                    <a:pt x="201" y="3402"/>
                    <a:pt x="301" y="4703"/>
                  </a:cubicBezTo>
                  <a:cubicBezTo>
                    <a:pt x="368" y="5371"/>
                    <a:pt x="401" y="5971"/>
                    <a:pt x="468" y="6538"/>
                  </a:cubicBezTo>
                  <a:cubicBezTo>
                    <a:pt x="468" y="7072"/>
                    <a:pt x="668" y="7572"/>
                    <a:pt x="1002" y="7972"/>
                  </a:cubicBezTo>
                  <a:cubicBezTo>
                    <a:pt x="1235" y="8239"/>
                    <a:pt x="1569" y="8406"/>
                    <a:pt x="1936" y="8406"/>
                  </a:cubicBezTo>
                  <a:cubicBezTo>
                    <a:pt x="2169" y="8373"/>
                    <a:pt x="2303" y="8273"/>
                    <a:pt x="2303" y="8273"/>
                  </a:cubicBezTo>
                  <a:lnTo>
                    <a:pt x="2303" y="8273"/>
                  </a:lnTo>
                  <a:cubicBezTo>
                    <a:pt x="2169" y="8306"/>
                    <a:pt x="2069" y="8339"/>
                    <a:pt x="1936" y="8339"/>
                  </a:cubicBezTo>
                  <a:cubicBezTo>
                    <a:pt x="1602" y="8306"/>
                    <a:pt x="1302" y="8139"/>
                    <a:pt x="1102" y="7872"/>
                  </a:cubicBezTo>
                  <a:cubicBezTo>
                    <a:pt x="835" y="7472"/>
                    <a:pt x="668" y="7005"/>
                    <a:pt x="668" y="6538"/>
                  </a:cubicBezTo>
                  <a:cubicBezTo>
                    <a:pt x="601" y="5938"/>
                    <a:pt x="568" y="5337"/>
                    <a:pt x="501" y="4703"/>
                  </a:cubicBezTo>
                  <a:cubicBezTo>
                    <a:pt x="401" y="3402"/>
                    <a:pt x="301" y="2202"/>
                    <a:pt x="201" y="1368"/>
                  </a:cubicBezTo>
                  <a:cubicBezTo>
                    <a:pt x="201" y="901"/>
                    <a:pt x="134" y="434"/>
                    <a:pt x="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418;p55">
              <a:extLst>
                <a:ext uri="{FF2B5EF4-FFF2-40B4-BE49-F238E27FC236}">
                  <a16:creationId xmlns:a16="http://schemas.microsoft.com/office/drawing/2014/main" id="{F4EA16CC-3CF2-AAAE-5636-5B4ED469C8C4}"/>
                </a:ext>
              </a:extLst>
            </p:cNvPr>
            <p:cNvSpPr/>
            <p:nvPr/>
          </p:nvSpPr>
          <p:spPr>
            <a:xfrm>
              <a:off x="2862257" y="2425373"/>
              <a:ext cx="131074" cy="87396"/>
            </a:xfrm>
            <a:custGeom>
              <a:avLst/>
              <a:gdLst/>
              <a:ahLst/>
              <a:cxnLst/>
              <a:rect l="l" t="t" r="r" b="b"/>
              <a:pathLst>
                <a:path w="6539" h="4360" extrusionOk="0">
                  <a:moveTo>
                    <a:pt x="1" y="0"/>
                  </a:moveTo>
                  <a:cubicBezTo>
                    <a:pt x="1" y="134"/>
                    <a:pt x="1" y="234"/>
                    <a:pt x="67" y="367"/>
                  </a:cubicBezTo>
                  <a:cubicBezTo>
                    <a:pt x="134" y="668"/>
                    <a:pt x="201" y="968"/>
                    <a:pt x="334" y="1268"/>
                  </a:cubicBezTo>
                  <a:cubicBezTo>
                    <a:pt x="735" y="2269"/>
                    <a:pt x="1402" y="3136"/>
                    <a:pt x="2302" y="3736"/>
                  </a:cubicBezTo>
                  <a:cubicBezTo>
                    <a:pt x="2949" y="4152"/>
                    <a:pt x="3676" y="4360"/>
                    <a:pt x="4416" y="4360"/>
                  </a:cubicBezTo>
                  <a:cubicBezTo>
                    <a:pt x="4745" y="4360"/>
                    <a:pt x="5076" y="4319"/>
                    <a:pt x="5405" y="4237"/>
                  </a:cubicBezTo>
                  <a:cubicBezTo>
                    <a:pt x="5705" y="4137"/>
                    <a:pt x="6005" y="4003"/>
                    <a:pt x="6272" y="3803"/>
                  </a:cubicBezTo>
                  <a:cubicBezTo>
                    <a:pt x="6472" y="3670"/>
                    <a:pt x="6539" y="3570"/>
                    <a:pt x="6539" y="3570"/>
                  </a:cubicBezTo>
                  <a:lnTo>
                    <a:pt x="6539" y="3570"/>
                  </a:lnTo>
                  <a:cubicBezTo>
                    <a:pt x="6172" y="3803"/>
                    <a:pt x="5772" y="3970"/>
                    <a:pt x="5371" y="4103"/>
                  </a:cubicBezTo>
                  <a:cubicBezTo>
                    <a:pt x="5107" y="4154"/>
                    <a:pt x="4843" y="4179"/>
                    <a:pt x="4581" y="4179"/>
                  </a:cubicBezTo>
                  <a:cubicBezTo>
                    <a:pt x="3818" y="4179"/>
                    <a:pt x="3073" y="3967"/>
                    <a:pt x="2402" y="3570"/>
                  </a:cubicBezTo>
                  <a:cubicBezTo>
                    <a:pt x="1569" y="2969"/>
                    <a:pt x="901" y="2169"/>
                    <a:pt x="468" y="1201"/>
                  </a:cubicBezTo>
                  <a:cubicBezTo>
                    <a:pt x="168" y="467"/>
                    <a:pt x="34" y="0"/>
                    <a:pt x="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419;p55">
              <a:extLst>
                <a:ext uri="{FF2B5EF4-FFF2-40B4-BE49-F238E27FC236}">
                  <a16:creationId xmlns:a16="http://schemas.microsoft.com/office/drawing/2014/main" id="{DAB74636-5D31-E1AF-FF95-0215E1B58D09}"/>
                </a:ext>
              </a:extLst>
            </p:cNvPr>
            <p:cNvSpPr/>
            <p:nvPr/>
          </p:nvSpPr>
          <p:spPr>
            <a:xfrm>
              <a:off x="2723846" y="2429402"/>
              <a:ext cx="25437" cy="23513"/>
            </a:xfrm>
            <a:custGeom>
              <a:avLst/>
              <a:gdLst/>
              <a:ahLst/>
              <a:cxnLst/>
              <a:rect l="l" t="t" r="r" b="b"/>
              <a:pathLst>
                <a:path w="1269" h="1173" extrusionOk="0">
                  <a:moveTo>
                    <a:pt x="722" y="0"/>
                  </a:moveTo>
                  <a:cubicBezTo>
                    <a:pt x="668" y="0"/>
                    <a:pt x="635" y="19"/>
                    <a:pt x="635" y="33"/>
                  </a:cubicBezTo>
                  <a:cubicBezTo>
                    <a:pt x="601" y="66"/>
                    <a:pt x="801" y="66"/>
                    <a:pt x="968" y="300"/>
                  </a:cubicBezTo>
                  <a:cubicBezTo>
                    <a:pt x="1068" y="400"/>
                    <a:pt x="1068" y="567"/>
                    <a:pt x="1035" y="700"/>
                  </a:cubicBezTo>
                  <a:cubicBezTo>
                    <a:pt x="963" y="880"/>
                    <a:pt x="804" y="973"/>
                    <a:pt x="641" y="973"/>
                  </a:cubicBezTo>
                  <a:cubicBezTo>
                    <a:pt x="502" y="973"/>
                    <a:pt x="360" y="905"/>
                    <a:pt x="268" y="767"/>
                  </a:cubicBezTo>
                  <a:cubicBezTo>
                    <a:pt x="201" y="633"/>
                    <a:pt x="201" y="500"/>
                    <a:pt x="268" y="366"/>
                  </a:cubicBezTo>
                  <a:cubicBezTo>
                    <a:pt x="368" y="133"/>
                    <a:pt x="568" y="100"/>
                    <a:pt x="568" y="66"/>
                  </a:cubicBezTo>
                  <a:cubicBezTo>
                    <a:pt x="568" y="55"/>
                    <a:pt x="542" y="44"/>
                    <a:pt x="500" y="44"/>
                  </a:cubicBezTo>
                  <a:cubicBezTo>
                    <a:pt x="416" y="44"/>
                    <a:pt x="268" y="89"/>
                    <a:pt x="134" y="266"/>
                  </a:cubicBezTo>
                  <a:cubicBezTo>
                    <a:pt x="34" y="433"/>
                    <a:pt x="1" y="667"/>
                    <a:pt x="101" y="833"/>
                  </a:cubicBezTo>
                  <a:cubicBezTo>
                    <a:pt x="191" y="1043"/>
                    <a:pt x="415" y="1172"/>
                    <a:pt x="629" y="1172"/>
                  </a:cubicBezTo>
                  <a:cubicBezTo>
                    <a:pt x="653" y="1172"/>
                    <a:pt x="677" y="1170"/>
                    <a:pt x="701" y="1167"/>
                  </a:cubicBezTo>
                  <a:cubicBezTo>
                    <a:pt x="968" y="1167"/>
                    <a:pt x="1168" y="967"/>
                    <a:pt x="1235" y="733"/>
                  </a:cubicBezTo>
                  <a:cubicBezTo>
                    <a:pt x="1268" y="533"/>
                    <a:pt x="1202" y="333"/>
                    <a:pt x="1068" y="200"/>
                  </a:cubicBezTo>
                  <a:cubicBezTo>
                    <a:pt x="930" y="41"/>
                    <a:pt x="803" y="0"/>
                    <a:pt x="7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420;p55">
              <a:extLst>
                <a:ext uri="{FF2B5EF4-FFF2-40B4-BE49-F238E27FC236}">
                  <a16:creationId xmlns:a16="http://schemas.microsoft.com/office/drawing/2014/main" id="{85A204CC-FD9E-DDB7-2C94-B76B85DC1BB0}"/>
                </a:ext>
              </a:extLst>
            </p:cNvPr>
            <p:cNvSpPr/>
            <p:nvPr/>
          </p:nvSpPr>
          <p:spPr>
            <a:xfrm>
              <a:off x="2490502" y="2427377"/>
              <a:ext cx="69556" cy="114357"/>
            </a:xfrm>
            <a:custGeom>
              <a:avLst/>
              <a:gdLst/>
              <a:ahLst/>
              <a:cxnLst/>
              <a:rect l="l" t="t" r="r" b="b"/>
              <a:pathLst>
                <a:path w="3470" h="5705" extrusionOk="0">
                  <a:moveTo>
                    <a:pt x="3102" y="0"/>
                  </a:moveTo>
                  <a:cubicBezTo>
                    <a:pt x="3036" y="0"/>
                    <a:pt x="3169" y="367"/>
                    <a:pt x="3169" y="1035"/>
                  </a:cubicBezTo>
                  <a:cubicBezTo>
                    <a:pt x="3236" y="2736"/>
                    <a:pt x="2369" y="4337"/>
                    <a:pt x="934" y="5204"/>
                  </a:cubicBezTo>
                  <a:cubicBezTo>
                    <a:pt x="400" y="5538"/>
                    <a:pt x="0" y="5671"/>
                    <a:pt x="0" y="5705"/>
                  </a:cubicBezTo>
                  <a:cubicBezTo>
                    <a:pt x="367" y="5671"/>
                    <a:pt x="701" y="5538"/>
                    <a:pt x="1001" y="5338"/>
                  </a:cubicBezTo>
                  <a:cubicBezTo>
                    <a:pt x="2569" y="4504"/>
                    <a:pt x="3469" y="2802"/>
                    <a:pt x="3336" y="1035"/>
                  </a:cubicBezTo>
                  <a:cubicBezTo>
                    <a:pt x="3336" y="668"/>
                    <a:pt x="3236" y="301"/>
                    <a:pt x="31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421;p55">
              <a:extLst>
                <a:ext uri="{FF2B5EF4-FFF2-40B4-BE49-F238E27FC236}">
                  <a16:creationId xmlns:a16="http://schemas.microsoft.com/office/drawing/2014/main" id="{B4CD4A69-81B7-B6E8-F277-1AC27850FA45}"/>
                </a:ext>
              </a:extLst>
            </p:cNvPr>
            <p:cNvSpPr/>
            <p:nvPr/>
          </p:nvSpPr>
          <p:spPr>
            <a:xfrm>
              <a:off x="2334693" y="1509998"/>
              <a:ext cx="67572" cy="43478"/>
            </a:xfrm>
            <a:custGeom>
              <a:avLst/>
              <a:gdLst/>
              <a:ahLst/>
              <a:cxnLst/>
              <a:rect l="l" t="t" r="r" b="b"/>
              <a:pathLst>
                <a:path w="3371" h="2169" extrusionOk="0">
                  <a:moveTo>
                    <a:pt x="1" y="0"/>
                  </a:moveTo>
                  <a:cubicBezTo>
                    <a:pt x="468" y="434"/>
                    <a:pt x="1035" y="834"/>
                    <a:pt x="1602" y="1168"/>
                  </a:cubicBezTo>
                  <a:cubicBezTo>
                    <a:pt x="2169" y="1568"/>
                    <a:pt x="2736" y="1902"/>
                    <a:pt x="3370" y="2169"/>
                  </a:cubicBezTo>
                  <a:cubicBezTo>
                    <a:pt x="2303" y="1301"/>
                    <a:pt x="1168" y="6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422;p55">
              <a:extLst>
                <a:ext uri="{FF2B5EF4-FFF2-40B4-BE49-F238E27FC236}">
                  <a16:creationId xmlns:a16="http://schemas.microsoft.com/office/drawing/2014/main" id="{DD03DC85-AD30-2175-CDD4-E8C20A45425D}"/>
                </a:ext>
              </a:extLst>
            </p:cNvPr>
            <p:cNvSpPr/>
            <p:nvPr/>
          </p:nvSpPr>
          <p:spPr>
            <a:xfrm>
              <a:off x="2330684" y="1471211"/>
              <a:ext cx="74247" cy="12969"/>
            </a:xfrm>
            <a:custGeom>
              <a:avLst/>
              <a:gdLst/>
              <a:ahLst/>
              <a:cxnLst/>
              <a:rect l="l" t="t" r="r" b="b"/>
              <a:pathLst>
                <a:path w="3704" h="647" extrusionOk="0">
                  <a:moveTo>
                    <a:pt x="3703" y="1"/>
                  </a:moveTo>
                  <a:cubicBezTo>
                    <a:pt x="3070" y="34"/>
                    <a:pt x="2469" y="134"/>
                    <a:pt x="1835" y="268"/>
                  </a:cubicBezTo>
                  <a:cubicBezTo>
                    <a:pt x="1202" y="334"/>
                    <a:pt x="601" y="468"/>
                    <a:pt x="1" y="634"/>
                  </a:cubicBezTo>
                  <a:cubicBezTo>
                    <a:pt x="143" y="642"/>
                    <a:pt x="286" y="646"/>
                    <a:pt x="428" y="646"/>
                  </a:cubicBezTo>
                  <a:cubicBezTo>
                    <a:pt x="918" y="646"/>
                    <a:pt x="1403" y="597"/>
                    <a:pt x="1869" y="468"/>
                  </a:cubicBezTo>
                  <a:cubicBezTo>
                    <a:pt x="2503" y="401"/>
                    <a:pt x="3136" y="234"/>
                    <a:pt x="37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423;p55">
              <a:extLst>
                <a:ext uri="{FF2B5EF4-FFF2-40B4-BE49-F238E27FC236}">
                  <a16:creationId xmlns:a16="http://schemas.microsoft.com/office/drawing/2014/main" id="{AEFE5626-E14D-43F2-81D4-3B667AB991D6}"/>
                </a:ext>
              </a:extLst>
            </p:cNvPr>
            <p:cNvSpPr/>
            <p:nvPr/>
          </p:nvSpPr>
          <p:spPr>
            <a:xfrm>
              <a:off x="2330684" y="1412338"/>
              <a:ext cx="50173" cy="50213"/>
            </a:xfrm>
            <a:custGeom>
              <a:avLst/>
              <a:gdLst/>
              <a:ahLst/>
              <a:cxnLst/>
              <a:rect l="l" t="t" r="r" b="b"/>
              <a:pathLst>
                <a:path w="2503" h="2505" extrusionOk="0">
                  <a:moveTo>
                    <a:pt x="2494" y="1"/>
                  </a:moveTo>
                  <a:cubicBezTo>
                    <a:pt x="2393" y="1"/>
                    <a:pt x="1780" y="459"/>
                    <a:pt x="1135" y="1136"/>
                  </a:cubicBezTo>
                  <a:cubicBezTo>
                    <a:pt x="668" y="1537"/>
                    <a:pt x="301" y="2004"/>
                    <a:pt x="1" y="2504"/>
                  </a:cubicBezTo>
                  <a:cubicBezTo>
                    <a:pt x="468" y="2170"/>
                    <a:pt x="901" y="1737"/>
                    <a:pt x="1268" y="1303"/>
                  </a:cubicBezTo>
                  <a:cubicBezTo>
                    <a:pt x="1702" y="903"/>
                    <a:pt x="2102" y="469"/>
                    <a:pt x="2503" y="2"/>
                  </a:cubicBezTo>
                  <a:cubicBezTo>
                    <a:pt x="2500" y="1"/>
                    <a:pt x="2497" y="1"/>
                    <a:pt x="24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424;p55">
              <a:extLst>
                <a:ext uri="{FF2B5EF4-FFF2-40B4-BE49-F238E27FC236}">
                  <a16:creationId xmlns:a16="http://schemas.microsoft.com/office/drawing/2014/main" id="{2E0429CC-11E6-97F4-6AE5-C260E041A73F}"/>
                </a:ext>
              </a:extLst>
            </p:cNvPr>
            <p:cNvSpPr/>
            <p:nvPr/>
          </p:nvSpPr>
          <p:spPr>
            <a:xfrm>
              <a:off x="1791052" y="1470549"/>
              <a:ext cx="271530" cy="545304"/>
            </a:xfrm>
            <a:custGeom>
              <a:avLst/>
              <a:gdLst/>
              <a:ahLst/>
              <a:cxnLst/>
              <a:rect l="l" t="t" r="r" b="b"/>
              <a:pathLst>
                <a:path w="13546" h="27204" extrusionOk="0">
                  <a:moveTo>
                    <a:pt x="12145" y="0"/>
                  </a:moveTo>
                  <a:lnTo>
                    <a:pt x="7375" y="2102"/>
                  </a:lnTo>
                  <a:cubicBezTo>
                    <a:pt x="7942" y="3036"/>
                    <a:pt x="8342" y="4070"/>
                    <a:pt x="8575" y="5171"/>
                  </a:cubicBezTo>
                  <a:cubicBezTo>
                    <a:pt x="8742" y="6271"/>
                    <a:pt x="8475" y="7506"/>
                    <a:pt x="7641" y="8206"/>
                  </a:cubicBezTo>
                  <a:cubicBezTo>
                    <a:pt x="6941" y="8807"/>
                    <a:pt x="5974" y="9007"/>
                    <a:pt x="5240" y="9540"/>
                  </a:cubicBezTo>
                  <a:cubicBezTo>
                    <a:pt x="4139" y="10341"/>
                    <a:pt x="3739" y="11742"/>
                    <a:pt x="3605" y="13110"/>
                  </a:cubicBezTo>
                  <a:cubicBezTo>
                    <a:pt x="3472" y="14444"/>
                    <a:pt x="3505" y="15812"/>
                    <a:pt x="3071" y="17079"/>
                  </a:cubicBezTo>
                  <a:cubicBezTo>
                    <a:pt x="2504" y="18747"/>
                    <a:pt x="1137" y="20048"/>
                    <a:pt x="736" y="21716"/>
                  </a:cubicBezTo>
                  <a:cubicBezTo>
                    <a:pt x="0" y="24688"/>
                    <a:pt x="2353" y="27203"/>
                    <a:pt x="5033" y="27203"/>
                  </a:cubicBezTo>
                  <a:cubicBezTo>
                    <a:pt x="5752" y="27203"/>
                    <a:pt x="6495" y="27022"/>
                    <a:pt x="7208" y="26619"/>
                  </a:cubicBezTo>
                  <a:cubicBezTo>
                    <a:pt x="9343" y="25385"/>
                    <a:pt x="10076" y="22717"/>
                    <a:pt x="10610" y="20315"/>
                  </a:cubicBezTo>
                  <a:cubicBezTo>
                    <a:pt x="12078" y="13643"/>
                    <a:pt x="13546" y="6672"/>
                    <a:pt x="121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425;p55">
              <a:extLst>
                <a:ext uri="{FF2B5EF4-FFF2-40B4-BE49-F238E27FC236}">
                  <a16:creationId xmlns:a16="http://schemas.microsoft.com/office/drawing/2014/main" id="{5C2291DD-1C15-1516-91A9-89E8B4A7C8C4}"/>
                </a:ext>
              </a:extLst>
            </p:cNvPr>
            <p:cNvSpPr/>
            <p:nvPr/>
          </p:nvSpPr>
          <p:spPr>
            <a:xfrm>
              <a:off x="2165533" y="1476563"/>
              <a:ext cx="158496" cy="251505"/>
            </a:xfrm>
            <a:custGeom>
              <a:avLst/>
              <a:gdLst/>
              <a:ahLst/>
              <a:cxnLst/>
              <a:rect l="l" t="t" r="r" b="b"/>
              <a:pathLst>
                <a:path w="7907" h="12547" extrusionOk="0">
                  <a:moveTo>
                    <a:pt x="3703" y="1"/>
                  </a:moveTo>
                  <a:lnTo>
                    <a:pt x="1" y="3937"/>
                  </a:lnTo>
                  <a:lnTo>
                    <a:pt x="734" y="11409"/>
                  </a:lnTo>
                  <a:lnTo>
                    <a:pt x="1035" y="11609"/>
                  </a:lnTo>
                  <a:cubicBezTo>
                    <a:pt x="1932" y="12228"/>
                    <a:pt x="2993" y="12547"/>
                    <a:pt x="4061" y="12547"/>
                  </a:cubicBezTo>
                  <a:cubicBezTo>
                    <a:pt x="4661" y="12547"/>
                    <a:pt x="5262" y="12447"/>
                    <a:pt x="5838" y="12243"/>
                  </a:cubicBezTo>
                  <a:cubicBezTo>
                    <a:pt x="6238" y="12109"/>
                    <a:pt x="6639" y="11876"/>
                    <a:pt x="6972" y="11542"/>
                  </a:cubicBezTo>
                  <a:cubicBezTo>
                    <a:pt x="7773" y="10608"/>
                    <a:pt x="7906" y="9274"/>
                    <a:pt x="7272" y="8206"/>
                  </a:cubicBezTo>
                  <a:cubicBezTo>
                    <a:pt x="6906" y="7573"/>
                    <a:pt x="6238" y="7072"/>
                    <a:pt x="5972" y="6338"/>
                  </a:cubicBezTo>
                  <a:cubicBezTo>
                    <a:pt x="5705" y="5638"/>
                    <a:pt x="5972" y="4704"/>
                    <a:pt x="6005" y="3870"/>
                  </a:cubicBezTo>
                  <a:cubicBezTo>
                    <a:pt x="6038" y="2269"/>
                    <a:pt x="5138" y="768"/>
                    <a:pt x="37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426;p55">
              <a:extLst>
                <a:ext uri="{FF2B5EF4-FFF2-40B4-BE49-F238E27FC236}">
                  <a16:creationId xmlns:a16="http://schemas.microsoft.com/office/drawing/2014/main" id="{F81B97B6-4277-AC4A-BE96-10D1BED9FFDA}"/>
                </a:ext>
              </a:extLst>
            </p:cNvPr>
            <p:cNvSpPr/>
            <p:nvPr/>
          </p:nvSpPr>
          <p:spPr>
            <a:xfrm>
              <a:off x="1962277" y="1205815"/>
              <a:ext cx="353714" cy="423290"/>
            </a:xfrm>
            <a:custGeom>
              <a:avLst/>
              <a:gdLst/>
              <a:ahLst/>
              <a:cxnLst/>
              <a:rect l="l" t="t" r="r" b="b"/>
              <a:pathLst>
                <a:path w="17646" h="21117" extrusionOk="0">
                  <a:moveTo>
                    <a:pt x="12655" y="0"/>
                  </a:moveTo>
                  <a:cubicBezTo>
                    <a:pt x="10846" y="0"/>
                    <a:pt x="9037" y="1160"/>
                    <a:pt x="7605" y="2366"/>
                  </a:cubicBezTo>
                  <a:cubicBezTo>
                    <a:pt x="7099" y="1914"/>
                    <a:pt x="6427" y="1648"/>
                    <a:pt x="5651" y="1648"/>
                  </a:cubicBezTo>
                  <a:cubicBezTo>
                    <a:pt x="4995" y="1648"/>
                    <a:pt x="4266" y="1838"/>
                    <a:pt x="3503" y="2266"/>
                  </a:cubicBezTo>
                  <a:cubicBezTo>
                    <a:pt x="2402" y="2900"/>
                    <a:pt x="400" y="4001"/>
                    <a:pt x="0" y="5202"/>
                  </a:cubicBezTo>
                  <a:lnTo>
                    <a:pt x="1735" y="9305"/>
                  </a:lnTo>
                  <a:cubicBezTo>
                    <a:pt x="1868" y="11806"/>
                    <a:pt x="2235" y="14341"/>
                    <a:pt x="3402" y="16543"/>
                  </a:cubicBezTo>
                  <a:cubicBezTo>
                    <a:pt x="4570" y="18778"/>
                    <a:pt x="6638" y="20613"/>
                    <a:pt x="9107" y="21046"/>
                  </a:cubicBezTo>
                  <a:cubicBezTo>
                    <a:pt x="9398" y="21094"/>
                    <a:pt x="9694" y="21117"/>
                    <a:pt x="9991" y="21117"/>
                  </a:cubicBezTo>
                  <a:cubicBezTo>
                    <a:pt x="12202" y="21117"/>
                    <a:pt x="14442" y="19832"/>
                    <a:pt x="15178" y="17744"/>
                  </a:cubicBezTo>
                  <a:cubicBezTo>
                    <a:pt x="15378" y="17110"/>
                    <a:pt x="15444" y="16410"/>
                    <a:pt x="15811" y="15843"/>
                  </a:cubicBezTo>
                  <a:cubicBezTo>
                    <a:pt x="16212" y="15142"/>
                    <a:pt x="16979" y="14708"/>
                    <a:pt x="17312" y="13874"/>
                  </a:cubicBezTo>
                  <a:cubicBezTo>
                    <a:pt x="17646" y="13074"/>
                    <a:pt x="17346" y="12107"/>
                    <a:pt x="16979" y="11306"/>
                  </a:cubicBezTo>
                  <a:cubicBezTo>
                    <a:pt x="16612" y="10505"/>
                    <a:pt x="16145" y="9705"/>
                    <a:pt x="16112" y="8804"/>
                  </a:cubicBezTo>
                  <a:cubicBezTo>
                    <a:pt x="16045" y="7503"/>
                    <a:pt x="16945" y="6336"/>
                    <a:pt x="17179" y="5068"/>
                  </a:cubicBezTo>
                  <a:cubicBezTo>
                    <a:pt x="17579" y="2867"/>
                    <a:pt x="15811" y="698"/>
                    <a:pt x="13676" y="131"/>
                  </a:cubicBezTo>
                  <a:cubicBezTo>
                    <a:pt x="13338" y="41"/>
                    <a:pt x="12996" y="0"/>
                    <a:pt x="126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427;p55">
              <a:extLst>
                <a:ext uri="{FF2B5EF4-FFF2-40B4-BE49-F238E27FC236}">
                  <a16:creationId xmlns:a16="http://schemas.microsoft.com/office/drawing/2014/main" id="{59D17391-503C-1500-50AD-55F22E4E2770}"/>
                </a:ext>
              </a:extLst>
            </p:cNvPr>
            <p:cNvSpPr/>
            <p:nvPr/>
          </p:nvSpPr>
          <p:spPr>
            <a:xfrm>
              <a:off x="1999039" y="1292950"/>
              <a:ext cx="254772" cy="521070"/>
            </a:xfrm>
            <a:custGeom>
              <a:avLst/>
              <a:gdLst/>
              <a:ahLst/>
              <a:cxnLst/>
              <a:rect l="l" t="t" r="r" b="b"/>
              <a:pathLst>
                <a:path w="12710" h="25995" extrusionOk="0">
                  <a:moveTo>
                    <a:pt x="7967" y="1"/>
                  </a:moveTo>
                  <a:cubicBezTo>
                    <a:pt x="7749" y="1"/>
                    <a:pt x="7528" y="18"/>
                    <a:pt x="7306" y="54"/>
                  </a:cubicBezTo>
                  <a:lnTo>
                    <a:pt x="1" y="2556"/>
                  </a:lnTo>
                  <a:lnTo>
                    <a:pt x="501" y="22303"/>
                  </a:lnTo>
                  <a:cubicBezTo>
                    <a:pt x="657" y="24398"/>
                    <a:pt x="2513" y="25994"/>
                    <a:pt x="4723" y="25994"/>
                  </a:cubicBezTo>
                  <a:cubicBezTo>
                    <a:pt x="4871" y="25994"/>
                    <a:pt x="5020" y="25987"/>
                    <a:pt x="5171" y="25973"/>
                  </a:cubicBezTo>
                  <a:cubicBezTo>
                    <a:pt x="7606" y="25772"/>
                    <a:pt x="9474" y="23771"/>
                    <a:pt x="9341" y="21469"/>
                  </a:cubicBezTo>
                  <a:cubicBezTo>
                    <a:pt x="9207" y="19068"/>
                    <a:pt x="9074" y="16566"/>
                    <a:pt x="9074" y="16566"/>
                  </a:cubicBezTo>
                  <a:cubicBezTo>
                    <a:pt x="9074" y="16566"/>
                    <a:pt x="12143" y="15832"/>
                    <a:pt x="12510" y="11762"/>
                  </a:cubicBezTo>
                  <a:cubicBezTo>
                    <a:pt x="12710" y="9694"/>
                    <a:pt x="12376" y="6258"/>
                    <a:pt x="12009" y="3523"/>
                  </a:cubicBezTo>
                  <a:cubicBezTo>
                    <a:pt x="11738" y="1477"/>
                    <a:pt x="9975" y="1"/>
                    <a:pt x="7967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428;p55">
              <a:extLst>
                <a:ext uri="{FF2B5EF4-FFF2-40B4-BE49-F238E27FC236}">
                  <a16:creationId xmlns:a16="http://schemas.microsoft.com/office/drawing/2014/main" id="{3056BCFB-6153-159F-6C85-3D9C8FBC8976}"/>
                </a:ext>
              </a:extLst>
            </p:cNvPr>
            <p:cNvSpPr/>
            <p:nvPr/>
          </p:nvSpPr>
          <p:spPr>
            <a:xfrm>
              <a:off x="2210995" y="1412960"/>
              <a:ext cx="21428" cy="19584"/>
            </a:xfrm>
            <a:custGeom>
              <a:avLst/>
              <a:gdLst/>
              <a:ahLst/>
              <a:cxnLst/>
              <a:rect l="l" t="t" r="r" b="b"/>
              <a:pathLst>
                <a:path w="1069" h="977" extrusionOk="0">
                  <a:moveTo>
                    <a:pt x="561" y="0"/>
                  </a:moveTo>
                  <a:cubicBezTo>
                    <a:pt x="541" y="0"/>
                    <a:pt x="521" y="2"/>
                    <a:pt x="501" y="5"/>
                  </a:cubicBezTo>
                  <a:cubicBezTo>
                    <a:pt x="201" y="38"/>
                    <a:pt x="1" y="271"/>
                    <a:pt x="34" y="572"/>
                  </a:cubicBezTo>
                  <a:cubicBezTo>
                    <a:pt x="65" y="816"/>
                    <a:pt x="263" y="976"/>
                    <a:pt x="526" y="976"/>
                  </a:cubicBezTo>
                  <a:cubicBezTo>
                    <a:pt x="551" y="976"/>
                    <a:pt x="576" y="975"/>
                    <a:pt x="601" y="972"/>
                  </a:cubicBezTo>
                  <a:cubicBezTo>
                    <a:pt x="868" y="939"/>
                    <a:pt x="1068" y="672"/>
                    <a:pt x="1035" y="405"/>
                  </a:cubicBezTo>
                  <a:cubicBezTo>
                    <a:pt x="1004" y="161"/>
                    <a:pt x="779" y="0"/>
                    <a:pt x="5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429;p55">
              <a:extLst>
                <a:ext uri="{FF2B5EF4-FFF2-40B4-BE49-F238E27FC236}">
                  <a16:creationId xmlns:a16="http://schemas.microsoft.com/office/drawing/2014/main" id="{150F2A81-67EB-B8D9-6157-3ADB8BC49FEF}"/>
                </a:ext>
              </a:extLst>
            </p:cNvPr>
            <p:cNvSpPr/>
            <p:nvPr/>
          </p:nvSpPr>
          <p:spPr>
            <a:xfrm>
              <a:off x="2189607" y="1400833"/>
              <a:ext cx="42816" cy="12428"/>
            </a:xfrm>
            <a:custGeom>
              <a:avLst/>
              <a:gdLst/>
              <a:ahLst/>
              <a:cxnLst/>
              <a:rect l="l" t="t" r="r" b="b"/>
              <a:pathLst>
                <a:path w="2136" h="620" extrusionOk="0">
                  <a:moveTo>
                    <a:pt x="1215" y="1"/>
                  </a:moveTo>
                  <a:cubicBezTo>
                    <a:pt x="1167" y="1"/>
                    <a:pt x="1118" y="4"/>
                    <a:pt x="1068" y="9"/>
                  </a:cubicBezTo>
                  <a:cubicBezTo>
                    <a:pt x="768" y="9"/>
                    <a:pt x="467" y="109"/>
                    <a:pt x="267" y="309"/>
                  </a:cubicBezTo>
                  <a:cubicBezTo>
                    <a:pt x="101" y="443"/>
                    <a:pt x="0" y="543"/>
                    <a:pt x="67" y="610"/>
                  </a:cubicBezTo>
                  <a:cubicBezTo>
                    <a:pt x="74" y="616"/>
                    <a:pt x="83" y="619"/>
                    <a:pt x="96" y="619"/>
                  </a:cubicBezTo>
                  <a:cubicBezTo>
                    <a:pt x="209" y="619"/>
                    <a:pt x="557" y="373"/>
                    <a:pt x="1068" y="343"/>
                  </a:cubicBezTo>
                  <a:cubicBezTo>
                    <a:pt x="1132" y="335"/>
                    <a:pt x="1194" y="332"/>
                    <a:pt x="1253" y="332"/>
                  </a:cubicBezTo>
                  <a:cubicBezTo>
                    <a:pt x="1662" y="332"/>
                    <a:pt x="1959" y="487"/>
                    <a:pt x="2067" y="487"/>
                  </a:cubicBezTo>
                  <a:cubicBezTo>
                    <a:pt x="2083" y="487"/>
                    <a:pt x="2094" y="484"/>
                    <a:pt x="2102" y="476"/>
                  </a:cubicBezTo>
                  <a:cubicBezTo>
                    <a:pt x="2135" y="443"/>
                    <a:pt x="2069" y="343"/>
                    <a:pt x="1902" y="209"/>
                  </a:cubicBezTo>
                  <a:cubicBezTo>
                    <a:pt x="1679" y="70"/>
                    <a:pt x="1457" y="1"/>
                    <a:pt x="12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430;p55">
              <a:extLst>
                <a:ext uri="{FF2B5EF4-FFF2-40B4-BE49-F238E27FC236}">
                  <a16:creationId xmlns:a16="http://schemas.microsoft.com/office/drawing/2014/main" id="{B77A774F-EAB0-D865-3532-93FE421F0F78}"/>
                </a:ext>
              </a:extLst>
            </p:cNvPr>
            <p:cNvSpPr/>
            <p:nvPr/>
          </p:nvSpPr>
          <p:spPr>
            <a:xfrm>
              <a:off x="2103353" y="1424145"/>
              <a:ext cx="21408" cy="19764"/>
            </a:xfrm>
            <a:custGeom>
              <a:avLst/>
              <a:gdLst/>
              <a:ahLst/>
              <a:cxnLst/>
              <a:rect l="l" t="t" r="r" b="b"/>
              <a:pathLst>
                <a:path w="1068" h="986" extrusionOk="0">
                  <a:moveTo>
                    <a:pt x="605" y="1"/>
                  </a:moveTo>
                  <a:cubicBezTo>
                    <a:pt x="570" y="1"/>
                    <a:pt x="536" y="5"/>
                    <a:pt x="501" y="14"/>
                  </a:cubicBezTo>
                  <a:cubicBezTo>
                    <a:pt x="201" y="14"/>
                    <a:pt x="0" y="281"/>
                    <a:pt x="34" y="581"/>
                  </a:cubicBezTo>
                  <a:cubicBezTo>
                    <a:pt x="64" y="825"/>
                    <a:pt x="290" y="985"/>
                    <a:pt x="533" y="985"/>
                  </a:cubicBezTo>
                  <a:cubicBezTo>
                    <a:pt x="555" y="985"/>
                    <a:pt x="578" y="984"/>
                    <a:pt x="601" y="981"/>
                  </a:cubicBezTo>
                  <a:cubicBezTo>
                    <a:pt x="868" y="948"/>
                    <a:pt x="1068" y="714"/>
                    <a:pt x="1068" y="447"/>
                  </a:cubicBezTo>
                  <a:cubicBezTo>
                    <a:pt x="1039" y="186"/>
                    <a:pt x="833" y="1"/>
                    <a:pt x="6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431;p55">
              <a:extLst>
                <a:ext uri="{FF2B5EF4-FFF2-40B4-BE49-F238E27FC236}">
                  <a16:creationId xmlns:a16="http://schemas.microsoft.com/office/drawing/2014/main" id="{21C1A8CF-11B7-350D-153B-DF1DB6A71CA3}"/>
                </a:ext>
              </a:extLst>
            </p:cNvPr>
            <p:cNvSpPr/>
            <p:nvPr/>
          </p:nvSpPr>
          <p:spPr>
            <a:xfrm>
              <a:off x="2080622" y="1410194"/>
              <a:ext cx="42135" cy="12288"/>
            </a:xfrm>
            <a:custGeom>
              <a:avLst/>
              <a:gdLst/>
              <a:ahLst/>
              <a:cxnLst/>
              <a:rect l="l" t="t" r="r" b="b"/>
              <a:pathLst>
                <a:path w="2102" h="613" extrusionOk="0">
                  <a:moveTo>
                    <a:pt x="1184" y="1"/>
                  </a:moveTo>
                  <a:cubicBezTo>
                    <a:pt x="1134" y="1"/>
                    <a:pt x="1084" y="4"/>
                    <a:pt x="1034" y="9"/>
                  </a:cubicBezTo>
                  <a:cubicBezTo>
                    <a:pt x="767" y="9"/>
                    <a:pt x="467" y="109"/>
                    <a:pt x="234" y="309"/>
                  </a:cubicBezTo>
                  <a:cubicBezTo>
                    <a:pt x="67" y="443"/>
                    <a:pt x="0" y="543"/>
                    <a:pt x="34" y="610"/>
                  </a:cubicBezTo>
                  <a:cubicBezTo>
                    <a:pt x="37" y="611"/>
                    <a:pt x="42" y="612"/>
                    <a:pt x="47" y="612"/>
                  </a:cubicBezTo>
                  <a:cubicBezTo>
                    <a:pt x="143" y="612"/>
                    <a:pt x="530" y="341"/>
                    <a:pt x="1068" y="309"/>
                  </a:cubicBezTo>
                  <a:cubicBezTo>
                    <a:pt x="1099" y="307"/>
                    <a:pt x="1131" y="306"/>
                    <a:pt x="1161" y="306"/>
                  </a:cubicBezTo>
                  <a:cubicBezTo>
                    <a:pt x="1593" y="306"/>
                    <a:pt x="1945" y="487"/>
                    <a:pt x="2066" y="487"/>
                  </a:cubicBezTo>
                  <a:cubicBezTo>
                    <a:pt x="2082" y="487"/>
                    <a:pt x="2094" y="484"/>
                    <a:pt x="2102" y="476"/>
                  </a:cubicBezTo>
                  <a:cubicBezTo>
                    <a:pt x="2102" y="443"/>
                    <a:pt x="2035" y="309"/>
                    <a:pt x="1868" y="209"/>
                  </a:cubicBezTo>
                  <a:cubicBezTo>
                    <a:pt x="1674" y="70"/>
                    <a:pt x="1433" y="1"/>
                    <a:pt x="1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432;p55">
              <a:extLst>
                <a:ext uri="{FF2B5EF4-FFF2-40B4-BE49-F238E27FC236}">
                  <a16:creationId xmlns:a16="http://schemas.microsoft.com/office/drawing/2014/main" id="{C22B4D87-0B4E-04D1-A06E-0022C3264724}"/>
                </a:ext>
              </a:extLst>
            </p:cNvPr>
            <p:cNvSpPr/>
            <p:nvPr/>
          </p:nvSpPr>
          <p:spPr>
            <a:xfrm>
              <a:off x="2156833" y="1407026"/>
              <a:ext cx="39489" cy="92969"/>
            </a:xfrm>
            <a:custGeom>
              <a:avLst/>
              <a:gdLst/>
              <a:ahLst/>
              <a:cxnLst/>
              <a:rect l="l" t="t" r="r" b="b"/>
              <a:pathLst>
                <a:path w="1970" h="4638" extrusionOk="0">
                  <a:moveTo>
                    <a:pt x="1" y="0"/>
                  </a:moveTo>
                  <a:lnTo>
                    <a:pt x="1" y="0"/>
                  </a:lnTo>
                  <a:cubicBezTo>
                    <a:pt x="301" y="968"/>
                    <a:pt x="668" y="1868"/>
                    <a:pt x="1135" y="2769"/>
                  </a:cubicBezTo>
                  <a:lnTo>
                    <a:pt x="1602" y="3836"/>
                  </a:lnTo>
                  <a:cubicBezTo>
                    <a:pt x="1702" y="3937"/>
                    <a:pt x="1736" y="4103"/>
                    <a:pt x="1736" y="4237"/>
                  </a:cubicBezTo>
                  <a:cubicBezTo>
                    <a:pt x="1736" y="4337"/>
                    <a:pt x="1602" y="4370"/>
                    <a:pt x="1435" y="4404"/>
                  </a:cubicBezTo>
                  <a:cubicBezTo>
                    <a:pt x="1135" y="4437"/>
                    <a:pt x="835" y="4504"/>
                    <a:pt x="568" y="4637"/>
                  </a:cubicBezTo>
                  <a:cubicBezTo>
                    <a:pt x="868" y="4637"/>
                    <a:pt x="1168" y="4637"/>
                    <a:pt x="1469" y="4570"/>
                  </a:cubicBezTo>
                  <a:cubicBezTo>
                    <a:pt x="1535" y="4570"/>
                    <a:pt x="1635" y="4537"/>
                    <a:pt x="1702" y="4504"/>
                  </a:cubicBezTo>
                  <a:cubicBezTo>
                    <a:pt x="1802" y="4470"/>
                    <a:pt x="1902" y="4404"/>
                    <a:pt x="1936" y="4303"/>
                  </a:cubicBezTo>
                  <a:cubicBezTo>
                    <a:pt x="1969" y="4103"/>
                    <a:pt x="1936" y="3903"/>
                    <a:pt x="1836" y="3736"/>
                  </a:cubicBezTo>
                  <a:lnTo>
                    <a:pt x="1335" y="2669"/>
                  </a:lnTo>
                  <a:cubicBezTo>
                    <a:pt x="968" y="1735"/>
                    <a:pt x="535" y="868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433;p55">
              <a:extLst>
                <a:ext uri="{FF2B5EF4-FFF2-40B4-BE49-F238E27FC236}">
                  <a16:creationId xmlns:a16="http://schemas.microsoft.com/office/drawing/2014/main" id="{C8AEBCEF-2299-7E3E-0C0E-6D0199839C87}"/>
                </a:ext>
              </a:extLst>
            </p:cNvPr>
            <p:cNvSpPr/>
            <p:nvPr/>
          </p:nvSpPr>
          <p:spPr>
            <a:xfrm>
              <a:off x="2070580" y="1601603"/>
              <a:ext cx="111029" cy="43397"/>
            </a:xfrm>
            <a:custGeom>
              <a:avLst/>
              <a:gdLst/>
              <a:ahLst/>
              <a:cxnLst/>
              <a:rect l="l" t="t" r="r" b="b"/>
              <a:pathLst>
                <a:path w="5539" h="2165" extrusionOk="0">
                  <a:moveTo>
                    <a:pt x="1" y="0"/>
                  </a:moveTo>
                  <a:cubicBezTo>
                    <a:pt x="1" y="1"/>
                    <a:pt x="1230" y="2165"/>
                    <a:pt x="4358" y="2165"/>
                  </a:cubicBezTo>
                  <a:cubicBezTo>
                    <a:pt x="4725" y="2165"/>
                    <a:pt x="5118" y="2135"/>
                    <a:pt x="5538" y="2068"/>
                  </a:cubicBezTo>
                  <a:lnTo>
                    <a:pt x="5505" y="1101"/>
                  </a:lnTo>
                  <a:cubicBezTo>
                    <a:pt x="5251" y="1119"/>
                    <a:pt x="4998" y="1128"/>
                    <a:pt x="4745" y="1128"/>
                  </a:cubicBezTo>
                  <a:cubicBezTo>
                    <a:pt x="3100" y="1128"/>
                    <a:pt x="1475" y="752"/>
                    <a:pt x="1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434;p55">
              <a:extLst>
                <a:ext uri="{FF2B5EF4-FFF2-40B4-BE49-F238E27FC236}">
                  <a16:creationId xmlns:a16="http://schemas.microsoft.com/office/drawing/2014/main" id="{C20FF97F-F952-CF01-47F4-37B1CA6BDC4A}"/>
                </a:ext>
              </a:extLst>
            </p:cNvPr>
            <p:cNvSpPr/>
            <p:nvPr/>
          </p:nvSpPr>
          <p:spPr>
            <a:xfrm>
              <a:off x="2071261" y="1368700"/>
              <a:ext cx="51496" cy="16497"/>
            </a:xfrm>
            <a:custGeom>
              <a:avLst/>
              <a:gdLst/>
              <a:ahLst/>
              <a:cxnLst/>
              <a:rect l="l" t="t" r="r" b="b"/>
              <a:pathLst>
                <a:path w="2569" h="823" extrusionOk="0">
                  <a:moveTo>
                    <a:pt x="1585" y="1"/>
                  </a:moveTo>
                  <a:cubicBezTo>
                    <a:pt x="1121" y="1"/>
                    <a:pt x="671" y="134"/>
                    <a:pt x="300" y="411"/>
                  </a:cubicBezTo>
                  <a:cubicBezTo>
                    <a:pt x="100" y="578"/>
                    <a:pt x="0" y="712"/>
                    <a:pt x="67" y="778"/>
                  </a:cubicBezTo>
                  <a:cubicBezTo>
                    <a:pt x="82" y="809"/>
                    <a:pt x="123" y="822"/>
                    <a:pt x="185" y="822"/>
                  </a:cubicBezTo>
                  <a:cubicBezTo>
                    <a:pt x="387" y="822"/>
                    <a:pt x="815" y="681"/>
                    <a:pt x="1301" y="578"/>
                  </a:cubicBezTo>
                  <a:cubicBezTo>
                    <a:pt x="1935" y="478"/>
                    <a:pt x="2502" y="511"/>
                    <a:pt x="2569" y="345"/>
                  </a:cubicBezTo>
                  <a:cubicBezTo>
                    <a:pt x="2569" y="278"/>
                    <a:pt x="2435" y="178"/>
                    <a:pt x="2202" y="78"/>
                  </a:cubicBezTo>
                  <a:cubicBezTo>
                    <a:pt x="1997" y="27"/>
                    <a:pt x="1790" y="1"/>
                    <a:pt x="15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435;p55">
              <a:extLst>
                <a:ext uri="{FF2B5EF4-FFF2-40B4-BE49-F238E27FC236}">
                  <a16:creationId xmlns:a16="http://schemas.microsoft.com/office/drawing/2014/main" id="{F1D26AF9-CA69-1C74-0F78-04438DA171CE}"/>
                </a:ext>
              </a:extLst>
            </p:cNvPr>
            <p:cNvSpPr/>
            <p:nvPr/>
          </p:nvSpPr>
          <p:spPr>
            <a:xfrm>
              <a:off x="2186941" y="1367818"/>
              <a:ext cx="39469" cy="13170"/>
            </a:xfrm>
            <a:custGeom>
              <a:avLst/>
              <a:gdLst/>
              <a:ahLst/>
              <a:cxnLst/>
              <a:rect l="l" t="t" r="r" b="b"/>
              <a:pathLst>
                <a:path w="1969" h="657" extrusionOk="0">
                  <a:moveTo>
                    <a:pt x="988" y="1"/>
                  </a:moveTo>
                  <a:cubicBezTo>
                    <a:pt x="715" y="1"/>
                    <a:pt x="440" y="84"/>
                    <a:pt x="200" y="255"/>
                  </a:cubicBezTo>
                  <a:cubicBezTo>
                    <a:pt x="33" y="389"/>
                    <a:pt x="0" y="522"/>
                    <a:pt x="33" y="589"/>
                  </a:cubicBezTo>
                  <a:cubicBezTo>
                    <a:pt x="71" y="639"/>
                    <a:pt x="152" y="656"/>
                    <a:pt x="260" y="656"/>
                  </a:cubicBezTo>
                  <a:cubicBezTo>
                    <a:pt x="440" y="656"/>
                    <a:pt x="697" y="610"/>
                    <a:pt x="967" y="589"/>
                  </a:cubicBezTo>
                  <a:cubicBezTo>
                    <a:pt x="1042" y="583"/>
                    <a:pt x="1115" y="581"/>
                    <a:pt x="1186" y="581"/>
                  </a:cubicBezTo>
                  <a:cubicBezTo>
                    <a:pt x="1365" y="581"/>
                    <a:pt x="1526" y="594"/>
                    <a:pt x="1655" y="594"/>
                  </a:cubicBezTo>
                  <a:cubicBezTo>
                    <a:pt x="1792" y="594"/>
                    <a:pt x="1891" y="580"/>
                    <a:pt x="1935" y="522"/>
                  </a:cubicBezTo>
                  <a:cubicBezTo>
                    <a:pt x="1968" y="455"/>
                    <a:pt x="1901" y="355"/>
                    <a:pt x="1735" y="222"/>
                  </a:cubicBezTo>
                  <a:cubicBezTo>
                    <a:pt x="1507" y="76"/>
                    <a:pt x="1248" y="1"/>
                    <a:pt x="9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436;p55">
              <a:extLst>
                <a:ext uri="{FF2B5EF4-FFF2-40B4-BE49-F238E27FC236}">
                  <a16:creationId xmlns:a16="http://schemas.microsoft.com/office/drawing/2014/main" id="{7F1F587D-F7C6-02DE-A510-8FF65C777615}"/>
                </a:ext>
              </a:extLst>
            </p:cNvPr>
            <p:cNvSpPr/>
            <p:nvPr/>
          </p:nvSpPr>
          <p:spPr>
            <a:xfrm>
              <a:off x="2156172" y="1520702"/>
              <a:ext cx="38807" cy="32192"/>
            </a:xfrm>
            <a:custGeom>
              <a:avLst/>
              <a:gdLst/>
              <a:ahLst/>
              <a:cxnLst/>
              <a:rect l="l" t="t" r="r" b="b"/>
              <a:pathLst>
                <a:path w="1936" h="1606" extrusionOk="0">
                  <a:moveTo>
                    <a:pt x="568" y="0"/>
                  </a:moveTo>
                  <a:cubicBezTo>
                    <a:pt x="578" y="0"/>
                    <a:pt x="589" y="0"/>
                    <a:pt x="600" y="0"/>
                  </a:cubicBezTo>
                  <a:lnTo>
                    <a:pt x="600" y="0"/>
                  </a:lnTo>
                  <a:cubicBezTo>
                    <a:pt x="600" y="0"/>
                    <a:pt x="601" y="0"/>
                    <a:pt x="601" y="0"/>
                  </a:cubicBezTo>
                  <a:close/>
                  <a:moveTo>
                    <a:pt x="600" y="0"/>
                  </a:moveTo>
                  <a:cubicBezTo>
                    <a:pt x="400" y="67"/>
                    <a:pt x="234" y="234"/>
                    <a:pt x="167" y="400"/>
                  </a:cubicBezTo>
                  <a:cubicBezTo>
                    <a:pt x="1" y="834"/>
                    <a:pt x="167" y="1268"/>
                    <a:pt x="568" y="1501"/>
                  </a:cubicBezTo>
                  <a:cubicBezTo>
                    <a:pt x="699" y="1572"/>
                    <a:pt x="843" y="1606"/>
                    <a:pt x="986" y="1606"/>
                  </a:cubicBezTo>
                  <a:cubicBezTo>
                    <a:pt x="1314" y="1606"/>
                    <a:pt x="1639" y="1426"/>
                    <a:pt x="1802" y="1101"/>
                  </a:cubicBezTo>
                  <a:cubicBezTo>
                    <a:pt x="1902" y="967"/>
                    <a:pt x="1935" y="801"/>
                    <a:pt x="1869" y="634"/>
                  </a:cubicBezTo>
                  <a:cubicBezTo>
                    <a:pt x="1802" y="500"/>
                    <a:pt x="1702" y="434"/>
                    <a:pt x="1602" y="367"/>
                  </a:cubicBezTo>
                  <a:cubicBezTo>
                    <a:pt x="1310" y="140"/>
                    <a:pt x="956" y="8"/>
                    <a:pt x="600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437;p55">
              <a:extLst>
                <a:ext uri="{FF2B5EF4-FFF2-40B4-BE49-F238E27FC236}">
                  <a16:creationId xmlns:a16="http://schemas.microsoft.com/office/drawing/2014/main" id="{A4896D85-8F24-7429-078C-89EEBE1AC378}"/>
                </a:ext>
              </a:extLst>
            </p:cNvPr>
            <p:cNvSpPr/>
            <p:nvPr/>
          </p:nvSpPr>
          <p:spPr>
            <a:xfrm>
              <a:off x="2122075" y="1463854"/>
              <a:ext cx="6034" cy="6034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67" y="1"/>
                  </a:moveTo>
                  <a:cubicBezTo>
                    <a:pt x="67" y="1"/>
                    <a:pt x="0" y="67"/>
                    <a:pt x="0" y="168"/>
                  </a:cubicBezTo>
                  <a:cubicBezTo>
                    <a:pt x="0" y="234"/>
                    <a:pt x="67" y="301"/>
                    <a:pt x="167" y="301"/>
                  </a:cubicBezTo>
                  <a:cubicBezTo>
                    <a:pt x="234" y="301"/>
                    <a:pt x="301" y="234"/>
                    <a:pt x="301" y="168"/>
                  </a:cubicBezTo>
                  <a:cubicBezTo>
                    <a:pt x="301" y="67"/>
                    <a:pt x="234" y="1"/>
                    <a:pt x="167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38;p55">
              <a:extLst>
                <a:ext uri="{FF2B5EF4-FFF2-40B4-BE49-F238E27FC236}">
                  <a16:creationId xmlns:a16="http://schemas.microsoft.com/office/drawing/2014/main" id="{6284F39B-C227-1354-99E4-56EC4FAE588C}"/>
                </a:ext>
              </a:extLst>
            </p:cNvPr>
            <p:cNvSpPr/>
            <p:nvPr/>
          </p:nvSpPr>
          <p:spPr>
            <a:xfrm>
              <a:off x="2205382" y="1449141"/>
              <a:ext cx="6314" cy="4831"/>
            </a:xfrm>
            <a:custGeom>
              <a:avLst/>
              <a:gdLst/>
              <a:ahLst/>
              <a:cxnLst/>
              <a:rect l="l" t="t" r="r" b="b"/>
              <a:pathLst>
                <a:path w="315" h="241" extrusionOk="0">
                  <a:moveTo>
                    <a:pt x="181" y="1"/>
                  </a:moveTo>
                  <a:cubicBezTo>
                    <a:pt x="0" y="1"/>
                    <a:pt x="179" y="241"/>
                    <a:pt x="269" y="241"/>
                  </a:cubicBezTo>
                  <a:cubicBezTo>
                    <a:pt x="296" y="241"/>
                    <a:pt x="314" y="220"/>
                    <a:pt x="314" y="168"/>
                  </a:cubicBezTo>
                  <a:cubicBezTo>
                    <a:pt x="314" y="68"/>
                    <a:pt x="248" y="1"/>
                    <a:pt x="18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39;p55">
              <a:extLst>
                <a:ext uri="{FF2B5EF4-FFF2-40B4-BE49-F238E27FC236}">
                  <a16:creationId xmlns:a16="http://schemas.microsoft.com/office/drawing/2014/main" id="{89FFA8E3-2953-FBEE-7DD6-33745A2D1165}"/>
                </a:ext>
              </a:extLst>
            </p:cNvPr>
            <p:cNvSpPr/>
            <p:nvPr/>
          </p:nvSpPr>
          <p:spPr>
            <a:xfrm>
              <a:off x="2221499" y="1457179"/>
              <a:ext cx="6916" cy="4250"/>
            </a:xfrm>
            <a:custGeom>
              <a:avLst/>
              <a:gdLst/>
              <a:ahLst/>
              <a:cxnLst/>
              <a:rect l="l" t="t" r="r" b="b"/>
              <a:pathLst>
                <a:path w="345" h="212" extrusionOk="0">
                  <a:moveTo>
                    <a:pt x="177" y="0"/>
                  </a:moveTo>
                  <a:cubicBezTo>
                    <a:pt x="0" y="0"/>
                    <a:pt x="188" y="211"/>
                    <a:pt x="289" y="211"/>
                  </a:cubicBezTo>
                  <a:cubicBezTo>
                    <a:pt x="321" y="211"/>
                    <a:pt x="344" y="190"/>
                    <a:pt x="344" y="134"/>
                  </a:cubicBezTo>
                  <a:cubicBezTo>
                    <a:pt x="344" y="67"/>
                    <a:pt x="277" y="0"/>
                    <a:pt x="17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40;p55">
              <a:extLst>
                <a:ext uri="{FF2B5EF4-FFF2-40B4-BE49-F238E27FC236}">
                  <a16:creationId xmlns:a16="http://schemas.microsoft.com/office/drawing/2014/main" id="{8709DCF0-7CD2-B042-BD70-D7CF4AF90DAE}"/>
                </a:ext>
              </a:extLst>
            </p:cNvPr>
            <p:cNvSpPr/>
            <p:nvPr/>
          </p:nvSpPr>
          <p:spPr>
            <a:xfrm>
              <a:off x="2227051" y="1445312"/>
              <a:ext cx="6374" cy="5031"/>
            </a:xfrm>
            <a:custGeom>
              <a:avLst/>
              <a:gdLst/>
              <a:ahLst/>
              <a:cxnLst/>
              <a:rect l="l" t="t" r="r" b="b"/>
              <a:pathLst>
                <a:path w="318" h="251" extrusionOk="0">
                  <a:moveTo>
                    <a:pt x="151" y="0"/>
                  </a:moveTo>
                  <a:cubicBezTo>
                    <a:pt x="84" y="0"/>
                    <a:pt x="17" y="42"/>
                    <a:pt x="0" y="125"/>
                  </a:cubicBezTo>
                  <a:cubicBezTo>
                    <a:pt x="0" y="209"/>
                    <a:pt x="84" y="250"/>
                    <a:pt x="163" y="250"/>
                  </a:cubicBezTo>
                  <a:cubicBezTo>
                    <a:pt x="242" y="250"/>
                    <a:pt x="317" y="209"/>
                    <a:pt x="301" y="125"/>
                  </a:cubicBezTo>
                  <a:cubicBezTo>
                    <a:pt x="284" y="42"/>
                    <a:pt x="217" y="0"/>
                    <a:pt x="151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441;p55">
              <a:extLst>
                <a:ext uri="{FF2B5EF4-FFF2-40B4-BE49-F238E27FC236}">
                  <a16:creationId xmlns:a16="http://schemas.microsoft.com/office/drawing/2014/main" id="{F50655EC-D583-20D6-E6E3-B2B0E5B760A6}"/>
                </a:ext>
              </a:extLst>
            </p:cNvPr>
            <p:cNvSpPr/>
            <p:nvPr/>
          </p:nvSpPr>
          <p:spPr>
            <a:xfrm>
              <a:off x="2108365" y="1477404"/>
              <a:ext cx="6715" cy="5031"/>
            </a:xfrm>
            <a:custGeom>
              <a:avLst/>
              <a:gdLst/>
              <a:ahLst/>
              <a:cxnLst/>
              <a:rect l="l" t="t" r="r" b="b"/>
              <a:pathLst>
                <a:path w="335" h="251" extrusionOk="0">
                  <a:moveTo>
                    <a:pt x="167" y="0"/>
                  </a:moveTo>
                  <a:cubicBezTo>
                    <a:pt x="101" y="0"/>
                    <a:pt x="34" y="42"/>
                    <a:pt x="17" y="125"/>
                  </a:cubicBezTo>
                  <a:cubicBezTo>
                    <a:pt x="1" y="209"/>
                    <a:pt x="84" y="250"/>
                    <a:pt x="167" y="250"/>
                  </a:cubicBezTo>
                  <a:cubicBezTo>
                    <a:pt x="251" y="250"/>
                    <a:pt x="334" y="209"/>
                    <a:pt x="317" y="125"/>
                  </a:cubicBezTo>
                  <a:cubicBezTo>
                    <a:pt x="301" y="42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442;p55">
              <a:extLst>
                <a:ext uri="{FF2B5EF4-FFF2-40B4-BE49-F238E27FC236}">
                  <a16:creationId xmlns:a16="http://schemas.microsoft.com/office/drawing/2014/main" id="{FC2FCEA0-2998-E10F-F963-E8AFD8299865}"/>
                </a:ext>
              </a:extLst>
            </p:cNvPr>
            <p:cNvSpPr/>
            <p:nvPr/>
          </p:nvSpPr>
          <p:spPr>
            <a:xfrm>
              <a:off x="2097119" y="1465197"/>
              <a:ext cx="6254" cy="4250"/>
            </a:xfrm>
            <a:custGeom>
              <a:avLst/>
              <a:gdLst/>
              <a:ahLst/>
              <a:cxnLst/>
              <a:rect l="l" t="t" r="r" b="b"/>
              <a:pathLst>
                <a:path w="312" h="212" extrusionOk="0">
                  <a:moveTo>
                    <a:pt x="178" y="0"/>
                  </a:moveTo>
                  <a:cubicBezTo>
                    <a:pt x="1" y="0"/>
                    <a:pt x="169" y="212"/>
                    <a:pt x="261" y="212"/>
                  </a:cubicBezTo>
                  <a:cubicBezTo>
                    <a:pt x="290" y="212"/>
                    <a:pt x="311" y="190"/>
                    <a:pt x="311" y="134"/>
                  </a:cubicBezTo>
                  <a:cubicBezTo>
                    <a:pt x="311" y="67"/>
                    <a:pt x="245" y="0"/>
                    <a:pt x="178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443;p55">
              <a:extLst>
                <a:ext uri="{FF2B5EF4-FFF2-40B4-BE49-F238E27FC236}">
                  <a16:creationId xmlns:a16="http://schemas.microsoft.com/office/drawing/2014/main" id="{04C62250-670F-D10E-B254-4717744C07B5}"/>
                </a:ext>
              </a:extLst>
            </p:cNvPr>
            <p:cNvSpPr/>
            <p:nvPr/>
          </p:nvSpPr>
          <p:spPr>
            <a:xfrm>
              <a:off x="1912785" y="1258393"/>
              <a:ext cx="233384" cy="370973"/>
            </a:xfrm>
            <a:custGeom>
              <a:avLst/>
              <a:gdLst/>
              <a:ahLst/>
              <a:cxnLst/>
              <a:rect l="l" t="t" r="r" b="b"/>
              <a:pathLst>
                <a:path w="11643" h="18507" extrusionOk="0">
                  <a:moveTo>
                    <a:pt x="7542" y="0"/>
                  </a:moveTo>
                  <a:cubicBezTo>
                    <a:pt x="6218" y="0"/>
                    <a:pt x="4894" y="335"/>
                    <a:pt x="3703" y="1011"/>
                  </a:cubicBezTo>
                  <a:cubicBezTo>
                    <a:pt x="1302" y="2512"/>
                    <a:pt x="1" y="5314"/>
                    <a:pt x="434" y="8116"/>
                  </a:cubicBezTo>
                  <a:cubicBezTo>
                    <a:pt x="568" y="8716"/>
                    <a:pt x="668" y="9350"/>
                    <a:pt x="701" y="9984"/>
                  </a:cubicBezTo>
                  <a:cubicBezTo>
                    <a:pt x="668" y="10518"/>
                    <a:pt x="434" y="11085"/>
                    <a:pt x="401" y="11652"/>
                  </a:cubicBezTo>
                  <a:cubicBezTo>
                    <a:pt x="368" y="12853"/>
                    <a:pt x="1168" y="13920"/>
                    <a:pt x="2002" y="14787"/>
                  </a:cubicBezTo>
                  <a:cubicBezTo>
                    <a:pt x="2802" y="15619"/>
                    <a:pt x="3448" y="18506"/>
                    <a:pt x="4500" y="18506"/>
                  </a:cubicBezTo>
                  <a:cubicBezTo>
                    <a:pt x="4545" y="18506"/>
                    <a:pt x="4591" y="18501"/>
                    <a:pt x="4637" y="18490"/>
                  </a:cubicBezTo>
                  <a:cubicBezTo>
                    <a:pt x="6005" y="17389"/>
                    <a:pt x="6005" y="16789"/>
                    <a:pt x="5972" y="14687"/>
                  </a:cubicBezTo>
                  <a:cubicBezTo>
                    <a:pt x="5938" y="12419"/>
                    <a:pt x="6572" y="9684"/>
                    <a:pt x="5571" y="8249"/>
                  </a:cubicBezTo>
                  <a:cubicBezTo>
                    <a:pt x="8740" y="7182"/>
                    <a:pt x="11008" y="4447"/>
                    <a:pt x="11409" y="1144"/>
                  </a:cubicBezTo>
                  <a:lnTo>
                    <a:pt x="11642" y="1144"/>
                  </a:lnTo>
                  <a:cubicBezTo>
                    <a:pt x="10382" y="385"/>
                    <a:pt x="8962" y="0"/>
                    <a:pt x="754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444;p55">
              <a:extLst>
                <a:ext uri="{FF2B5EF4-FFF2-40B4-BE49-F238E27FC236}">
                  <a16:creationId xmlns:a16="http://schemas.microsoft.com/office/drawing/2014/main" id="{A113C96C-608C-E14E-61EA-8041907743CA}"/>
                </a:ext>
              </a:extLst>
            </p:cNvPr>
            <p:cNvSpPr/>
            <p:nvPr/>
          </p:nvSpPr>
          <p:spPr>
            <a:xfrm>
              <a:off x="1920803" y="1275311"/>
              <a:ext cx="215323" cy="176536"/>
            </a:xfrm>
            <a:custGeom>
              <a:avLst/>
              <a:gdLst/>
              <a:ahLst/>
              <a:cxnLst/>
              <a:rect l="l" t="t" r="r" b="b"/>
              <a:pathLst>
                <a:path w="10742" h="8807" extrusionOk="0">
                  <a:moveTo>
                    <a:pt x="10742" y="0"/>
                  </a:moveTo>
                  <a:lnTo>
                    <a:pt x="10742" y="0"/>
                  </a:lnTo>
                  <a:cubicBezTo>
                    <a:pt x="10725" y="17"/>
                    <a:pt x="10709" y="42"/>
                    <a:pt x="10692" y="67"/>
                  </a:cubicBezTo>
                  <a:lnTo>
                    <a:pt x="10692" y="67"/>
                  </a:lnTo>
                  <a:lnTo>
                    <a:pt x="10742" y="0"/>
                  </a:lnTo>
                  <a:close/>
                  <a:moveTo>
                    <a:pt x="10692" y="67"/>
                  </a:moveTo>
                  <a:lnTo>
                    <a:pt x="10642" y="133"/>
                  </a:lnTo>
                  <a:cubicBezTo>
                    <a:pt x="10659" y="117"/>
                    <a:pt x="10675" y="92"/>
                    <a:pt x="10692" y="67"/>
                  </a:cubicBezTo>
                  <a:close/>
                  <a:moveTo>
                    <a:pt x="10642" y="133"/>
                  </a:moveTo>
                  <a:lnTo>
                    <a:pt x="10375" y="467"/>
                  </a:lnTo>
                  <a:cubicBezTo>
                    <a:pt x="10041" y="901"/>
                    <a:pt x="9674" y="1268"/>
                    <a:pt x="9308" y="1635"/>
                  </a:cubicBezTo>
                  <a:cubicBezTo>
                    <a:pt x="8707" y="2168"/>
                    <a:pt x="8073" y="2635"/>
                    <a:pt x="7373" y="3002"/>
                  </a:cubicBezTo>
                  <a:cubicBezTo>
                    <a:pt x="6973" y="3202"/>
                    <a:pt x="6539" y="3402"/>
                    <a:pt x="6105" y="3536"/>
                  </a:cubicBezTo>
                  <a:cubicBezTo>
                    <a:pt x="5638" y="3703"/>
                    <a:pt x="5138" y="3836"/>
                    <a:pt x="4671" y="3970"/>
                  </a:cubicBezTo>
                  <a:cubicBezTo>
                    <a:pt x="4171" y="4103"/>
                    <a:pt x="3670" y="4236"/>
                    <a:pt x="3203" y="4370"/>
                  </a:cubicBezTo>
                  <a:cubicBezTo>
                    <a:pt x="2770" y="4537"/>
                    <a:pt x="2336" y="4737"/>
                    <a:pt x="1969" y="5004"/>
                  </a:cubicBezTo>
                  <a:cubicBezTo>
                    <a:pt x="1602" y="5237"/>
                    <a:pt x="1268" y="5537"/>
                    <a:pt x="968" y="5838"/>
                  </a:cubicBezTo>
                  <a:cubicBezTo>
                    <a:pt x="701" y="6104"/>
                    <a:pt x="501" y="6405"/>
                    <a:pt x="334" y="6738"/>
                  </a:cubicBezTo>
                  <a:cubicBezTo>
                    <a:pt x="68" y="7205"/>
                    <a:pt x="1" y="7772"/>
                    <a:pt x="101" y="8306"/>
                  </a:cubicBezTo>
                  <a:cubicBezTo>
                    <a:pt x="134" y="8439"/>
                    <a:pt x="201" y="8573"/>
                    <a:pt x="301" y="8706"/>
                  </a:cubicBezTo>
                  <a:cubicBezTo>
                    <a:pt x="334" y="8740"/>
                    <a:pt x="368" y="8773"/>
                    <a:pt x="401" y="8806"/>
                  </a:cubicBezTo>
                  <a:cubicBezTo>
                    <a:pt x="268" y="8673"/>
                    <a:pt x="168" y="8473"/>
                    <a:pt x="134" y="8273"/>
                  </a:cubicBezTo>
                  <a:cubicBezTo>
                    <a:pt x="34" y="7772"/>
                    <a:pt x="134" y="7239"/>
                    <a:pt x="368" y="6772"/>
                  </a:cubicBezTo>
                  <a:cubicBezTo>
                    <a:pt x="535" y="6438"/>
                    <a:pt x="768" y="6138"/>
                    <a:pt x="1035" y="5871"/>
                  </a:cubicBezTo>
                  <a:cubicBezTo>
                    <a:pt x="1302" y="5571"/>
                    <a:pt x="1635" y="5304"/>
                    <a:pt x="1969" y="5070"/>
                  </a:cubicBezTo>
                  <a:cubicBezTo>
                    <a:pt x="2369" y="4803"/>
                    <a:pt x="2803" y="4603"/>
                    <a:pt x="3237" y="4470"/>
                  </a:cubicBezTo>
                  <a:cubicBezTo>
                    <a:pt x="3704" y="4303"/>
                    <a:pt x="4171" y="4170"/>
                    <a:pt x="4671" y="4036"/>
                  </a:cubicBezTo>
                  <a:cubicBezTo>
                    <a:pt x="5171" y="3903"/>
                    <a:pt x="5672" y="3803"/>
                    <a:pt x="6105" y="3636"/>
                  </a:cubicBezTo>
                  <a:cubicBezTo>
                    <a:pt x="6572" y="3469"/>
                    <a:pt x="7006" y="3269"/>
                    <a:pt x="7406" y="3069"/>
                  </a:cubicBezTo>
                  <a:cubicBezTo>
                    <a:pt x="8107" y="2702"/>
                    <a:pt x="8740" y="2235"/>
                    <a:pt x="9341" y="1701"/>
                  </a:cubicBezTo>
                  <a:cubicBezTo>
                    <a:pt x="9741" y="1334"/>
                    <a:pt x="10075" y="934"/>
                    <a:pt x="10408" y="500"/>
                  </a:cubicBezTo>
                  <a:cubicBezTo>
                    <a:pt x="10508" y="334"/>
                    <a:pt x="10608" y="234"/>
                    <a:pt x="10642" y="133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445;p55">
              <a:extLst>
                <a:ext uri="{FF2B5EF4-FFF2-40B4-BE49-F238E27FC236}">
                  <a16:creationId xmlns:a16="http://schemas.microsoft.com/office/drawing/2014/main" id="{36B4D303-AABD-E8E8-3F08-BE1CB1A19E2B}"/>
                </a:ext>
              </a:extLst>
            </p:cNvPr>
            <p:cNvSpPr/>
            <p:nvPr/>
          </p:nvSpPr>
          <p:spPr>
            <a:xfrm>
              <a:off x="1918138" y="1277977"/>
              <a:ext cx="215985" cy="117023"/>
            </a:xfrm>
            <a:custGeom>
              <a:avLst/>
              <a:gdLst/>
              <a:ahLst/>
              <a:cxnLst/>
              <a:rect l="l" t="t" r="r" b="b"/>
              <a:pathLst>
                <a:path w="10775" h="5838" extrusionOk="0">
                  <a:moveTo>
                    <a:pt x="10775" y="0"/>
                  </a:moveTo>
                  <a:lnTo>
                    <a:pt x="10508" y="267"/>
                  </a:lnTo>
                  <a:cubicBezTo>
                    <a:pt x="10241" y="467"/>
                    <a:pt x="9908" y="801"/>
                    <a:pt x="9441" y="1168"/>
                  </a:cubicBezTo>
                  <a:cubicBezTo>
                    <a:pt x="8907" y="1602"/>
                    <a:pt x="8340" y="1935"/>
                    <a:pt x="7706" y="2202"/>
                  </a:cubicBezTo>
                  <a:cubicBezTo>
                    <a:pt x="7306" y="2335"/>
                    <a:pt x="6939" y="2436"/>
                    <a:pt x="6538" y="2502"/>
                  </a:cubicBezTo>
                  <a:cubicBezTo>
                    <a:pt x="6105" y="2602"/>
                    <a:pt x="5705" y="2669"/>
                    <a:pt x="5238" y="2736"/>
                  </a:cubicBezTo>
                  <a:cubicBezTo>
                    <a:pt x="4404" y="2836"/>
                    <a:pt x="3570" y="3003"/>
                    <a:pt x="2769" y="3236"/>
                  </a:cubicBezTo>
                  <a:cubicBezTo>
                    <a:pt x="2135" y="3470"/>
                    <a:pt x="1502" y="3803"/>
                    <a:pt x="1001" y="4270"/>
                  </a:cubicBezTo>
                  <a:cubicBezTo>
                    <a:pt x="634" y="4570"/>
                    <a:pt x="367" y="4937"/>
                    <a:pt x="167" y="5371"/>
                  </a:cubicBezTo>
                  <a:cubicBezTo>
                    <a:pt x="101" y="5471"/>
                    <a:pt x="67" y="5604"/>
                    <a:pt x="34" y="5705"/>
                  </a:cubicBezTo>
                  <a:cubicBezTo>
                    <a:pt x="0" y="5771"/>
                    <a:pt x="0" y="5805"/>
                    <a:pt x="0" y="5838"/>
                  </a:cubicBezTo>
                  <a:cubicBezTo>
                    <a:pt x="0" y="5838"/>
                    <a:pt x="0" y="5805"/>
                    <a:pt x="34" y="5738"/>
                  </a:cubicBezTo>
                  <a:cubicBezTo>
                    <a:pt x="67" y="5604"/>
                    <a:pt x="134" y="5504"/>
                    <a:pt x="201" y="5371"/>
                  </a:cubicBezTo>
                  <a:cubicBezTo>
                    <a:pt x="401" y="4971"/>
                    <a:pt x="701" y="4604"/>
                    <a:pt x="1035" y="4304"/>
                  </a:cubicBezTo>
                  <a:cubicBezTo>
                    <a:pt x="1568" y="3870"/>
                    <a:pt x="2169" y="3536"/>
                    <a:pt x="2836" y="3336"/>
                  </a:cubicBezTo>
                  <a:cubicBezTo>
                    <a:pt x="3636" y="3069"/>
                    <a:pt x="4437" y="2903"/>
                    <a:pt x="5271" y="2802"/>
                  </a:cubicBezTo>
                  <a:cubicBezTo>
                    <a:pt x="5738" y="2736"/>
                    <a:pt x="6138" y="2669"/>
                    <a:pt x="6572" y="2602"/>
                  </a:cubicBezTo>
                  <a:cubicBezTo>
                    <a:pt x="6972" y="2536"/>
                    <a:pt x="7339" y="2436"/>
                    <a:pt x="7739" y="2269"/>
                  </a:cubicBezTo>
                  <a:cubicBezTo>
                    <a:pt x="8373" y="2002"/>
                    <a:pt x="8974" y="1668"/>
                    <a:pt x="9507" y="1201"/>
                  </a:cubicBezTo>
                  <a:cubicBezTo>
                    <a:pt x="9874" y="934"/>
                    <a:pt x="10208" y="601"/>
                    <a:pt x="10541" y="267"/>
                  </a:cubicBezTo>
                  <a:cubicBezTo>
                    <a:pt x="10641" y="167"/>
                    <a:pt x="10741" y="67"/>
                    <a:pt x="1077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446;p55">
              <a:extLst>
                <a:ext uri="{FF2B5EF4-FFF2-40B4-BE49-F238E27FC236}">
                  <a16:creationId xmlns:a16="http://schemas.microsoft.com/office/drawing/2014/main" id="{E7AAC7C4-109E-DFC7-D542-04235620100A}"/>
                </a:ext>
              </a:extLst>
            </p:cNvPr>
            <p:cNvSpPr/>
            <p:nvPr/>
          </p:nvSpPr>
          <p:spPr>
            <a:xfrm>
              <a:off x="2135445" y="1205474"/>
              <a:ext cx="90964" cy="72523"/>
            </a:xfrm>
            <a:custGeom>
              <a:avLst/>
              <a:gdLst/>
              <a:ahLst/>
              <a:cxnLst/>
              <a:rect l="l" t="t" r="r" b="b"/>
              <a:pathLst>
                <a:path w="4538" h="3618" extrusionOk="0">
                  <a:moveTo>
                    <a:pt x="4469" y="0"/>
                  </a:moveTo>
                  <a:cubicBezTo>
                    <a:pt x="4422" y="0"/>
                    <a:pt x="4370" y="15"/>
                    <a:pt x="4304" y="15"/>
                  </a:cubicBezTo>
                  <a:cubicBezTo>
                    <a:pt x="4204" y="15"/>
                    <a:pt x="4137" y="15"/>
                    <a:pt x="4037" y="48"/>
                  </a:cubicBezTo>
                  <a:cubicBezTo>
                    <a:pt x="3903" y="48"/>
                    <a:pt x="3770" y="82"/>
                    <a:pt x="3670" y="115"/>
                  </a:cubicBezTo>
                  <a:cubicBezTo>
                    <a:pt x="3503" y="148"/>
                    <a:pt x="3370" y="182"/>
                    <a:pt x="3203" y="248"/>
                  </a:cubicBezTo>
                  <a:cubicBezTo>
                    <a:pt x="3036" y="315"/>
                    <a:pt x="2869" y="382"/>
                    <a:pt x="2736" y="449"/>
                  </a:cubicBezTo>
                  <a:cubicBezTo>
                    <a:pt x="2002" y="782"/>
                    <a:pt x="1335" y="1316"/>
                    <a:pt x="834" y="1950"/>
                  </a:cubicBezTo>
                  <a:cubicBezTo>
                    <a:pt x="734" y="2083"/>
                    <a:pt x="634" y="2216"/>
                    <a:pt x="534" y="2350"/>
                  </a:cubicBezTo>
                  <a:cubicBezTo>
                    <a:pt x="434" y="2483"/>
                    <a:pt x="367" y="2617"/>
                    <a:pt x="301" y="2784"/>
                  </a:cubicBezTo>
                  <a:cubicBezTo>
                    <a:pt x="234" y="2917"/>
                    <a:pt x="201" y="3017"/>
                    <a:pt x="167" y="3117"/>
                  </a:cubicBezTo>
                  <a:cubicBezTo>
                    <a:pt x="101" y="3217"/>
                    <a:pt x="67" y="3284"/>
                    <a:pt x="67" y="3384"/>
                  </a:cubicBezTo>
                  <a:cubicBezTo>
                    <a:pt x="34" y="3484"/>
                    <a:pt x="1" y="3551"/>
                    <a:pt x="1" y="3617"/>
                  </a:cubicBezTo>
                  <a:cubicBezTo>
                    <a:pt x="1" y="3617"/>
                    <a:pt x="101" y="3284"/>
                    <a:pt x="367" y="2784"/>
                  </a:cubicBezTo>
                  <a:cubicBezTo>
                    <a:pt x="434" y="2683"/>
                    <a:pt x="501" y="2550"/>
                    <a:pt x="601" y="2417"/>
                  </a:cubicBezTo>
                  <a:cubicBezTo>
                    <a:pt x="701" y="2250"/>
                    <a:pt x="801" y="2116"/>
                    <a:pt x="901" y="1983"/>
                  </a:cubicBezTo>
                  <a:cubicBezTo>
                    <a:pt x="1402" y="1383"/>
                    <a:pt x="2035" y="849"/>
                    <a:pt x="2769" y="515"/>
                  </a:cubicBezTo>
                  <a:cubicBezTo>
                    <a:pt x="2903" y="449"/>
                    <a:pt x="3069" y="382"/>
                    <a:pt x="3236" y="315"/>
                  </a:cubicBezTo>
                  <a:cubicBezTo>
                    <a:pt x="3370" y="248"/>
                    <a:pt x="3503" y="215"/>
                    <a:pt x="3670" y="182"/>
                  </a:cubicBezTo>
                  <a:cubicBezTo>
                    <a:pt x="4204" y="48"/>
                    <a:pt x="4537" y="15"/>
                    <a:pt x="4537" y="15"/>
                  </a:cubicBezTo>
                  <a:cubicBezTo>
                    <a:pt x="4515" y="4"/>
                    <a:pt x="4493" y="0"/>
                    <a:pt x="446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447;p55">
              <a:extLst>
                <a:ext uri="{FF2B5EF4-FFF2-40B4-BE49-F238E27FC236}">
                  <a16:creationId xmlns:a16="http://schemas.microsoft.com/office/drawing/2014/main" id="{60BA3F0D-C061-CBD7-320F-7D287BBC767F}"/>
                </a:ext>
              </a:extLst>
            </p:cNvPr>
            <p:cNvSpPr/>
            <p:nvPr/>
          </p:nvSpPr>
          <p:spPr>
            <a:xfrm>
              <a:off x="2143463" y="1273186"/>
              <a:ext cx="159157" cy="240179"/>
            </a:xfrm>
            <a:custGeom>
              <a:avLst/>
              <a:gdLst/>
              <a:ahLst/>
              <a:cxnLst/>
              <a:rect l="l" t="t" r="r" b="b"/>
              <a:pathLst>
                <a:path w="7940" h="11982" extrusionOk="0">
                  <a:moveTo>
                    <a:pt x="36" y="772"/>
                  </a:moveTo>
                  <a:lnTo>
                    <a:pt x="34" y="773"/>
                  </a:lnTo>
                  <a:lnTo>
                    <a:pt x="1" y="807"/>
                  </a:lnTo>
                  <a:cubicBezTo>
                    <a:pt x="12" y="795"/>
                    <a:pt x="24" y="783"/>
                    <a:pt x="36" y="772"/>
                  </a:cubicBezTo>
                  <a:close/>
                  <a:moveTo>
                    <a:pt x="2147" y="1"/>
                  </a:moveTo>
                  <a:cubicBezTo>
                    <a:pt x="1583" y="1"/>
                    <a:pt x="1048" y="136"/>
                    <a:pt x="568" y="406"/>
                  </a:cubicBezTo>
                  <a:cubicBezTo>
                    <a:pt x="351" y="499"/>
                    <a:pt x="191" y="621"/>
                    <a:pt x="36" y="772"/>
                  </a:cubicBezTo>
                  <a:lnTo>
                    <a:pt x="36" y="772"/>
                  </a:lnTo>
                  <a:lnTo>
                    <a:pt x="134" y="706"/>
                  </a:lnTo>
                  <a:cubicBezTo>
                    <a:pt x="268" y="606"/>
                    <a:pt x="401" y="506"/>
                    <a:pt x="568" y="440"/>
                  </a:cubicBezTo>
                  <a:cubicBezTo>
                    <a:pt x="1102" y="173"/>
                    <a:pt x="1702" y="39"/>
                    <a:pt x="2336" y="39"/>
                  </a:cubicBezTo>
                  <a:cubicBezTo>
                    <a:pt x="2736" y="73"/>
                    <a:pt x="3170" y="173"/>
                    <a:pt x="3537" y="340"/>
                  </a:cubicBezTo>
                  <a:cubicBezTo>
                    <a:pt x="4471" y="740"/>
                    <a:pt x="5171" y="1574"/>
                    <a:pt x="5438" y="2541"/>
                  </a:cubicBezTo>
                  <a:cubicBezTo>
                    <a:pt x="5571" y="3108"/>
                    <a:pt x="5638" y="3675"/>
                    <a:pt x="5605" y="4242"/>
                  </a:cubicBezTo>
                  <a:cubicBezTo>
                    <a:pt x="5571" y="4843"/>
                    <a:pt x="5605" y="5410"/>
                    <a:pt x="5638" y="5977"/>
                  </a:cubicBezTo>
                  <a:cubicBezTo>
                    <a:pt x="5772" y="7011"/>
                    <a:pt x="6205" y="7978"/>
                    <a:pt x="6839" y="8812"/>
                  </a:cubicBezTo>
                  <a:cubicBezTo>
                    <a:pt x="7139" y="9112"/>
                    <a:pt x="7406" y="9446"/>
                    <a:pt x="7640" y="9780"/>
                  </a:cubicBezTo>
                  <a:cubicBezTo>
                    <a:pt x="7740" y="9946"/>
                    <a:pt x="7806" y="10113"/>
                    <a:pt x="7840" y="10280"/>
                  </a:cubicBezTo>
                  <a:cubicBezTo>
                    <a:pt x="7840" y="10447"/>
                    <a:pt x="7840" y="10614"/>
                    <a:pt x="7806" y="10780"/>
                  </a:cubicBezTo>
                  <a:cubicBezTo>
                    <a:pt x="7706" y="11014"/>
                    <a:pt x="7606" y="11247"/>
                    <a:pt x="7439" y="11447"/>
                  </a:cubicBezTo>
                  <a:cubicBezTo>
                    <a:pt x="7306" y="11648"/>
                    <a:pt x="7206" y="11748"/>
                    <a:pt x="7106" y="11848"/>
                  </a:cubicBezTo>
                  <a:lnTo>
                    <a:pt x="7039" y="11948"/>
                  </a:lnTo>
                  <a:lnTo>
                    <a:pt x="7006" y="11981"/>
                  </a:lnTo>
                  <a:lnTo>
                    <a:pt x="7073" y="11981"/>
                  </a:lnTo>
                  <a:lnTo>
                    <a:pt x="7173" y="11881"/>
                  </a:lnTo>
                  <a:cubicBezTo>
                    <a:pt x="7273" y="11748"/>
                    <a:pt x="7373" y="11614"/>
                    <a:pt x="7473" y="11481"/>
                  </a:cubicBezTo>
                  <a:cubicBezTo>
                    <a:pt x="7640" y="11281"/>
                    <a:pt x="7773" y="11047"/>
                    <a:pt x="7873" y="10780"/>
                  </a:cubicBezTo>
                  <a:cubicBezTo>
                    <a:pt x="7906" y="10647"/>
                    <a:pt x="7940" y="10447"/>
                    <a:pt x="7906" y="10280"/>
                  </a:cubicBezTo>
                  <a:cubicBezTo>
                    <a:pt x="7873" y="10113"/>
                    <a:pt x="7806" y="9913"/>
                    <a:pt x="7740" y="9780"/>
                  </a:cubicBezTo>
                  <a:cubicBezTo>
                    <a:pt x="7473" y="9413"/>
                    <a:pt x="7206" y="9079"/>
                    <a:pt x="6939" y="8779"/>
                  </a:cubicBezTo>
                  <a:cubicBezTo>
                    <a:pt x="6639" y="8379"/>
                    <a:pt x="6372" y="7978"/>
                    <a:pt x="6205" y="7511"/>
                  </a:cubicBezTo>
                  <a:cubicBezTo>
                    <a:pt x="5972" y="7011"/>
                    <a:pt x="5838" y="6511"/>
                    <a:pt x="5772" y="5977"/>
                  </a:cubicBezTo>
                  <a:cubicBezTo>
                    <a:pt x="5705" y="5410"/>
                    <a:pt x="5705" y="4843"/>
                    <a:pt x="5738" y="4276"/>
                  </a:cubicBezTo>
                  <a:cubicBezTo>
                    <a:pt x="5772" y="3675"/>
                    <a:pt x="5705" y="3108"/>
                    <a:pt x="5571" y="2541"/>
                  </a:cubicBezTo>
                  <a:cubicBezTo>
                    <a:pt x="5405" y="2007"/>
                    <a:pt x="5138" y="1507"/>
                    <a:pt x="4771" y="1107"/>
                  </a:cubicBezTo>
                  <a:cubicBezTo>
                    <a:pt x="4437" y="740"/>
                    <a:pt x="4037" y="473"/>
                    <a:pt x="3570" y="273"/>
                  </a:cubicBezTo>
                  <a:cubicBezTo>
                    <a:pt x="3203" y="106"/>
                    <a:pt x="2769" y="6"/>
                    <a:pt x="2336" y="6"/>
                  </a:cubicBezTo>
                  <a:cubicBezTo>
                    <a:pt x="2272" y="3"/>
                    <a:pt x="2209" y="1"/>
                    <a:pt x="214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448;p55">
              <a:extLst>
                <a:ext uri="{FF2B5EF4-FFF2-40B4-BE49-F238E27FC236}">
                  <a16:creationId xmlns:a16="http://schemas.microsoft.com/office/drawing/2014/main" id="{234ECD42-2071-A933-D151-FF564493A71F}"/>
                </a:ext>
              </a:extLst>
            </p:cNvPr>
            <p:cNvSpPr/>
            <p:nvPr/>
          </p:nvSpPr>
          <p:spPr>
            <a:xfrm>
              <a:off x="1890716" y="1264607"/>
              <a:ext cx="236050" cy="191911"/>
            </a:xfrm>
            <a:custGeom>
              <a:avLst/>
              <a:gdLst/>
              <a:ahLst/>
              <a:cxnLst/>
              <a:rect l="l" t="t" r="r" b="b"/>
              <a:pathLst>
                <a:path w="11776" h="9574" extrusionOk="0">
                  <a:moveTo>
                    <a:pt x="11776" y="0"/>
                  </a:moveTo>
                  <a:cubicBezTo>
                    <a:pt x="11764" y="23"/>
                    <a:pt x="11752" y="47"/>
                    <a:pt x="11740" y="70"/>
                  </a:cubicBezTo>
                  <a:lnTo>
                    <a:pt x="11740" y="70"/>
                  </a:lnTo>
                  <a:lnTo>
                    <a:pt x="11776" y="34"/>
                  </a:lnTo>
                  <a:lnTo>
                    <a:pt x="11776" y="0"/>
                  </a:lnTo>
                  <a:close/>
                  <a:moveTo>
                    <a:pt x="11740" y="70"/>
                  </a:moveTo>
                  <a:lnTo>
                    <a:pt x="11676" y="134"/>
                  </a:lnTo>
                  <a:cubicBezTo>
                    <a:pt x="11576" y="301"/>
                    <a:pt x="11476" y="434"/>
                    <a:pt x="11342" y="567"/>
                  </a:cubicBezTo>
                  <a:cubicBezTo>
                    <a:pt x="10875" y="1001"/>
                    <a:pt x="10308" y="1368"/>
                    <a:pt x="9674" y="1601"/>
                  </a:cubicBezTo>
                  <a:cubicBezTo>
                    <a:pt x="9241" y="1735"/>
                    <a:pt x="8807" y="1868"/>
                    <a:pt x="8373" y="1935"/>
                  </a:cubicBezTo>
                  <a:cubicBezTo>
                    <a:pt x="7873" y="2035"/>
                    <a:pt x="7373" y="2068"/>
                    <a:pt x="6806" y="2102"/>
                  </a:cubicBezTo>
                  <a:cubicBezTo>
                    <a:pt x="6272" y="2169"/>
                    <a:pt x="5705" y="2169"/>
                    <a:pt x="5104" y="2235"/>
                  </a:cubicBezTo>
                  <a:cubicBezTo>
                    <a:pt x="4471" y="2302"/>
                    <a:pt x="3870" y="2402"/>
                    <a:pt x="3270" y="2569"/>
                  </a:cubicBezTo>
                  <a:cubicBezTo>
                    <a:pt x="2669" y="2736"/>
                    <a:pt x="2102" y="3036"/>
                    <a:pt x="1602" y="3403"/>
                  </a:cubicBezTo>
                  <a:cubicBezTo>
                    <a:pt x="1135" y="3770"/>
                    <a:pt x="768" y="4203"/>
                    <a:pt x="501" y="4737"/>
                  </a:cubicBezTo>
                  <a:cubicBezTo>
                    <a:pt x="68" y="5638"/>
                    <a:pt x="1" y="6672"/>
                    <a:pt x="334" y="7606"/>
                  </a:cubicBezTo>
                  <a:cubicBezTo>
                    <a:pt x="568" y="8240"/>
                    <a:pt x="968" y="8773"/>
                    <a:pt x="1502" y="9207"/>
                  </a:cubicBezTo>
                  <a:cubicBezTo>
                    <a:pt x="1635" y="9307"/>
                    <a:pt x="1769" y="9407"/>
                    <a:pt x="1936" y="9507"/>
                  </a:cubicBezTo>
                  <a:lnTo>
                    <a:pt x="2069" y="9574"/>
                  </a:lnTo>
                  <a:lnTo>
                    <a:pt x="2102" y="9574"/>
                  </a:lnTo>
                  <a:lnTo>
                    <a:pt x="2069" y="9540"/>
                  </a:lnTo>
                  <a:lnTo>
                    <a:pt x="1936" y="9474"/>
                  </a:lnTo>
                  <a:cubicBezTo>
                    <a:pt x="1802" y="9374"/>
                    <a:pt x="1669" y="9274"/>
                    <a:pt x="1535" y="9140"/>
                  </a:cubicBezTo>
                  <a:cubicBezTo>
                    <a:pt x="1035" y="8740"/>
                    <a:pt x="635" y="8173"/>
                    <a:pt x="434" y="7572"/>
                  </a:cubicBezTo>
                  <a:cubicBezTo>
                    <a:pt x="101" y="6638"/>
                    <a:pt x="168" y="5638"/>
                    <a:pt x="601" y="4737"/>
                  </a:cubicBezTo>
                  <a:cubicBezTo>
                    <a:pt x="835" y="4237"/>
                    <a:pt x="1202" y="3803"/>
                    <a:pt x="1669" y="3436"/>
                  </a:cubicBezTo>
                  <a:cubicBezTo>
                    <a:pt x="2169" y="3103"/>
                    <a:pt x="2703" y="2802"/>
                    <a:pt x="3303" y="2636"/>
                  </a:cubicBezTo>
                  <a:cubicBezTo>
                    <a:pt x="4471" y="2369"/>
                    <a:pt x="5638" y="2202"/>
                    <a:pt x="6839" y="2202"/>
                  </a:cubicBezTo>
                  <a:cubicBezTo>
                    <a:pt x="7373" y="2169"/>
                    <a:pt x="7873" y="2102"/>
                    <a:pt x="8407" y="2002"/>
                  </a:cubicBezTo>
                  <a:cubicBezTo>
                    <a:pt x="8840" y="1935"/>
                    <a:pt x="9274" y="1802"/>
                    <a:pt x="9708" y="1635"/>
                  </a:cubicBezTo>
                  <a:cubicBezTo>
                    <a:pt x="10342" y="1401"/>
                    <a:pt x="10909" y="1034"/>
                    <a:pt x="11376" y="567"/>
                  </a:cubicBezTo>
                  <a:cubicBezTo>
                    <a:pt x="11523" y="420"/>
                    <a:pt x="11644" y="246"/>
                    <a:pt x="11740" y="7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449;p55">
              <a:extLst>
                <a:ext uri="{FF2B5EF4-FFF2-40B4-BE49-F238E27FC236}">
                  <a16:creationId xmlns:a16="http://schemas.microsoft.com/office/drawing/2014/main" id="{41CA8D9F-559B-613C-F88A-188A947F3C83}"/>
                </a:ext>
              </a:extLst>
            </p:cNvPr>
            <p:cNvSpPr/>
            <p:nvPr/>
          </p:nvSpPr>
          <p:spPr>
            <a:xfrm>
              <a:off x="2155510" y="1518918"/>
              <a:ext cx="31451" cy="32774"/>
            </a:xfrm>
            <a:custGeom>
              <a:avLst/>
              <a:gdLst/>
              <a:ahLst/>
              <a:cxnLst/>
              <a:rect l="l" t="t" r="r" b="b"/>
              <a:pathLst>
                <a:path w="1569" h="1635" extrusionOk="0">
                  <a:moveTo>
                    <a:pt x="839" y="0"/>
                  </a:moveTo>
                  <a:cubicBezTo>
                    <a:pt x="772" y="0"/>
                    <a:pt x="703" y="9"/>
                    <a:pt x="634" y="22"/>
                  </a:cubicBezTo>
                  <a:cubicBezTo>
                    <a:pt x="434" y="22"/>
                    <a:pt x="267" y="156"/>
                    <a:pt x="167" y="323"/>
                  </a:cubicBezTo>
                  <a:cubicBezTo>
                    <a:pt x="34" y="523"/>
                    <a:pt x="0" y="756"/>
                    <a:pt x="67" y="990"/>
                  </a:cubicBezTo>
                  <a:cubicBezTo>
                    <a:pt x="134" y="1157"/>
                    <a:pt x="234" y="1290"/>
                    <a:pt x="367" y="1423"/>
                  </a:cubicBezTo>
                  <a:cubicBezTo>
                    <a:pt x="550" y="1580"/>
                    <a:pt x="713" y="1635"/>
                    <a:pt x="775" y="1635"/>
                  </a:cubicBezTo>
                  <a:cubicBezTo>
                    <a:pt x="792" y="1635"/>
                    <a:pt x="801" y="1631"/>
                    <a:pt x="801" y="1624"/>
                  </a:cubicBezTo>
                  <a:cubicBezTo>
                    <a:pt x="801" y="1590"/>
                    <a:pt x="634" y="1523"/>
                    <a:pt x="467" y="1257"/>
                  </a:cubicBezTo>
                  <a:cubicBezTo>
                    <a:pt x="367" y="1157"/>
                    <a:pt x="300" y="1023"/>
                    <a:pt x="267" y="890"/>
                  </a:cubicBezTo>
                  <a:cubicBezTo>
                    <a:pt x="200" y="723"/>
                    <a:pt x="234" y="523"/>
                    <a:pt x="334" y="389"/>
                  </a:cubicBezTo>
                  <a:cubicBezTo>
                    <a:pt x="451" y="226"/>
                    <a:pt x="616" y="144"/>
                    <a:pt x="797" y="144"/>
                  </a:cubicBezTo>
                  <a:cubicBezTo>
                    <a:pt x="874" y="144"/>
                    <a:pt x="954" y="159"/>
                    <a:pt x="1034" y="189"/>
                  </a:cubicBezTo>
                  <a:cubicBezTo>
                    <a:pt x="1268" y="256"/>
                    <a:pt x="1435" y="323"/>
                    <a:pt x="1535" y="356"/>
                  </a:cubicBezTo>
                  <a:cubicBezTo>
                    <a:pt x="1535" y="423"/>
                    <a:pt x="1568" y="423"/>
                    <a:pt x="1568" y="423"/>
                  </a:cubicBezTo>
                  <a:lnTo>
                    <a:pt x="1568" y="356"/>
                  </a:lnTo>
                  <a:cubicBezTo>
                    <a:pt x="1435" y="223"/>
                    <a:pt x="1268" y="122"/>
                    <a:pt x="1101" y="56"/>
                  </a:cubicBezTo>
                  <a:cubicBezTo>
                    <a:pt x="1023" y="17"/>
                    <a:pt x="933" y="0"/>
                    <a:pt x="8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450;p55">
              <a:extLst>
                <a:ext uri="{FF2B5EF4-FFF2-40B4-BE49-F238E27FC236}">
                  <a16:creationId xmlns:a16="http://schemas.microsoft.com/office/drawing/2014/main" id="{66673737-0056-6B66-192D-9683A47E29B5}"/>
                </a:ext>
              </a:extLst>
            </p:cNvPr>
            <p:cNvSpPr/>
            <p:nvPr/>
          </p:nvSpPr>
          <p:spPr>
            <a:xfrm>
              <a:off x="1902081" y="1287999"/>
              <a:ext cx="234045" cy="458710"/>
            </a:xfrm>
            <a:custGeom>
              <a:avLst/>
              <a:gdLst/>
              <a:ahLst/>
              <a:cxnLst/>
              <a:rect l="l" t="t" r="r" b="b"/>
              <a:pathLst>
                <a:path w="11676" h="22884" extrusionOk="0">
                  <a:moveTo>
                    <a:pt x="11676" y="1"/>
                  </a:moveTo>
                  <a:cubicBezTo>
                    <a:pt x="11643" y="1"/>
                    <a:pt x="11576" y="434"/>
                    <a:pt x="11342" y="1135"/>
                  </a:cubicBezTo>
                  <a:cubicBezTo>
                    <a:pt x="10975" y="2136"/>
                    <a:pt x="10442" y="3036"/>
                    <a:pt x="9775" y="3870"/>
                  </a:cubicBezTo>
                  <a:cubicBezTo>
                    <a:pt x="8774" y="5071"/>
                    <a:pt x="7473" y="6038"/>
                    <a:pt x="6005" y="6606"/>
                  </a:cubicBezTo>
                  <a:cubicBezTo>
                    <a:pt x="5205" y="6939"/>
                    <a:pt x="4271" y="7073"/>
                    <a:pt x="3337" y="7406"/>
                  </a:cubicBezTo>
                  <a:cubicBezTo>
                    <a:pt x="2336" y="7706"/>
                    <a:pt x="1502" y="8340"/>
                    <a:pt x="902" y="9207"/>
                  </a:cubicBezTo>
                  <a:cubicBezTo>
                    <a:pt x="301" y="10041"/>
                    <a:pt x="1" y="11042"/>
                    <a:pt x="68" y="12076"/>
                  </a:cubicBezTo>
                  <a:cubicBezTo>
                    <a:pt x="101" y="13043"/>
                    <a:pt x="435" y="13977"/>
                    <a:pt x="1002" y="14745"/>
                  </a:cubicBezTo>
                  <a:cubicBezTo>
                    <a:pt x="1135" y="14911"/>
                    <a:pt x="1268" y="15078"/>
                    <a:pt x="1435" y="15245"/>
                  </a:cubicBezTo>
                  <a:cubicBezTo>
                    <a:pt x="1602" y="15412"/>
                    <a:pt x="1735" y="15545"/>
                    <a:pt x="1869" y="15745"/>
                  </a:cubicBezTo>
                  <a:cubicBezTo>
                    <a:pt x="2102" y="16046"/>
                    <a:pt x="2303" y="16413"/>
                    <a:pt x="2436" y="16779"/>
                  </a:cubicBezTo>
                  <a:cubicBezTo>
                    <a:pt x="2703" y="17447"/>
                    <a:pt x="2736" y="18180"/>
                    <a:pt x="2536" y="18881"/>
                  </a:cubicBezTo>
                  <a:cubicBezTo>
                    <a:pt x="2069" y="20149"/>
                    <a:pt x="1569" y="21116"/>
                    <a:pt x="1268" y="21816"/>
                  </a:cubicBezTo>
                  <a:lnTo>
                    <a:pt x="902" y="22584"/>
                  </a:lnTo>
                  <a:cubicBezTo>
                    <a:pt x="868" y="22684"/>
                    <a:pt x="801" y="22784"/>
                    <a:pt x="801" y="22884"/>
                  </a:cubicBezTo>
                  <a:cubicBezTo>
                    <a:pt x="835" y="22784"/>
                    <a:pt x="868" y="22717"/>
                    <a:pt x="902" y="22650"/>
                  </a:cubicBezTo>
                  <a:cubicBezTo>
                    <a:pt x="1002" y="22484"/>
                    <a:pt x="1168" y="22217"/>
                    <a:pt x="1335" y="21883"/>
                  </a:cubicBezTo>
                  <a:cubicBezTo>
                    <a:pt x="1669" y="21183"/>
                    <a:pt x="2136" y="20215"/>
                    <a:pt x="2669" y="18948"/>
                  </a:cubicBezTo>
                  <a:cubicBezTo>
                    <a:pt x="2903" y="18247"/>
                    <a:pt x="2870" y="17447"/>
                    <a:pt x="2603" y="16746"/>
                  </a:cubicBezTo>
                  <a:cubicBezTo>
                    <a:pt x="2436" y="16346"/>
                    <a:pt x="2236" y="15979"/>
                    <a:pt x="2002" y="15645"/>
                  </a:cubicBezTo>
                  <a:cubicBezTo>
                    <a:pt x="1869" y="15479"/>
                    <a:pt x="1735" y="15312"/>
                    <a:pt x="1569" y="15145"/>
                  </a:cubicBezTo>
                  <a:cubicBezTo>
                    <a:pt x="1435" y="14978"/>
                    <a:pt x="1302" y="14811"/>
                    <a:pt x="1168" y="14645"/>
                  </a:cubicBezTo>
                  <a:cubicBezTo>
                    <a:pt x="635" y="13911"/>
                    <a:pt x="301" y="13043"/>
                    <a:pt x="268" y="12109"/>
                  </a:cubicBezTo>
                  <a:cubicBezTo>
                    <a:pt x="234" y="11109"/>
                    <a:pt x="535" y="10141"/>
                    <a:pt x="1102" y="9341"/>
                  </a:cubicBezTo>
                  <a:cubicBezTo>
                    <a:pt x="1669" y="8540"/>
                    <a:pt x="2469" y="7940"/>
                    <a:pt x="3437" y="7640"/>
                  </a:cubicBezTo>
                  <a:cubicBezTo>
                    <a:pt x="4337" y="7273"/>
                    <a:pt x="5271" y="7139"/>
                    <a:pt x="6105" y="6806"/>
                  </a:cubicBezTo>
                  <a:cubicBezTo>
                    <a:pt x="8607" y="5772"/>
                    <a:pt x="10542" y="3703"/>
                    <a:pt x="11409" y="1135"/>
                  </a:cubicBezTo>
                  <a:cubicBezTo>
                    <a:pt x="11509" y="868"/>
                    <a:pt x="11576" y="601"/>
                    <a:pt x="11643" y="301"/>
                  </a:cubicBezTo>
                  <a:cubicBezTo>
                    <a:pt x="11643" y="201"/>
                    <a:pt x="11676" y="101"/>
                    <a:pt x="1167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451;p55">
              <a:extLst>
                <a:ext uri="{FF2B5EF4-FFF2-40B4-BE49-F238E27FC236}">
                  <a16:creationId xmlns:a16="http://schemas.microsoft.com/office/drawing/2014/main" id="{DB2E14D2-31B5-6833-62EF-163A0D28E455}"/>
                </a:ext>
              </a:extLst>
            </p:cNvPr>
            <p:cNvSpPr/>
            <p:nvPr/>
          </p:nvSpPr>
          <p:spPr>
            <a:xfrm>
              <a:off x="1833888" y="1666449"/>
              <a:ext cx="465405" cy="651964"/>
            </a:xfrm>
            <a:custGeom>
              <a:avLst/>
              <a:gdLst/>
              <a:ahLst/>
              <a:cxnLst/>
              <a:rect l="l" t="t" r="r" b="b"/>
              <a:pathLst>
                <a:path w="23218" h="32525" extrusionOk="0">
                  <a:moveTo>
                    <a:pt x="10408" y="1"/>
                  </a:moveTo>
                  <a:cubicBezTo>
                    <a:pt x="10408" y="1"/>
                    <a:pt x="6305" y="2136"/>
                    <a:pt x="4737" y="3103"/>
                  </a:cubicBezTo>
                  <a:cubicBezTo>
                    <a:pt x="0" y="6039"/>
                    <a:pt x="1201" y="12510"/>
                    <a:pt x="1602" y="14178"/>
                  </a:cubicBezTo>
                  <a:cubicBezTo>
                    <a:pt x="2035" y="15846"/>
                    <a:pt x="4237" y="26887"/>
                    <a:pt x="4237" y="26887"/>
                  </a:cubicBezTo>
                  <a:lnTo>
                    <a:pt x="3136" y="31824"/>
                  </a:lnTo>
                  <a:lnTo>
                    <a:pt x="22650" y="32524"/>
                  </a:lnTo>
                  <a:cubicBezTo>
                    <a:pt x="22650" y="32524"/>
                    <a:pt x="23217" y="10142"/>
                    <a:pt x="22250" y="6739"/>
                  </a:cubicBezTo>
                  <a:cubicBezTo>
                    <a:pt x="21316" y="3303"/>
                    <a:pt x="17480" y="735"/>
                    <a:pt x="17480" y="735"/>
                  </a:cubicBezTo>
                  <a:cubicBezTo>
                    <a:pt x="16991" y="1630"/>
                    <a:pt x="15851" y="2208"/>
                    <a:pt x="14541" y="2208"/>
                  </a:cubicBezTo>
                  <a:cubicBezTo>
                    <a:pt x="13166" y="2208"/>
                    <a:pt x="11603" y="1572"/>
                    <a:pt x="1040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452;p55">
              <a:extLst>
                <a:ext uri="{FF2B5EF4-FFF2-40B4-BE49-F238E27FC236}">
                  <a16:creationId xmlns:a16="http://schemas.microsoft.com/office/drawing/2014/main" id="{40F967B1-37E7-B52D-4FB7-736E35988B75}"/>
                </a:ext>
              </a:extLst>
            </p:cNvPr>
            <p:cNvSpPr/>
            <p:nvPr/>
          </p:nvSpPr>
          <p:spPr>
            <a:xfrm>
              <a:off x="2112714" y="2266897"/>
              <a:ext cx="55525" cy="43478"/>
            </a:xfrm>
            <a:custGeom>
              <a:avLst/>
              <a:gdLst/>
              <a:ahLst/>
              <a:cxnLst/>
              <a:rect l="l" t="t" r="r" b="b"/>
              <a:pathLst>
                <a:path w="2770" h="2169" extrusionOk="0">
                  <a:moveTo>
                    <a:pt x="0" y="1"/>
                  </a:moveTo>
                  <a:cubicBezTo>
                    <a:pt x="434" y="935"/>
                    <a:pt x="1802" y="1902"/>
                    <a:pt x="2769" y="2169"/>
                  </a:cubicBezTo>
                  <a:cubicBezTo>
                    <a:pt x="1968" y="1302"/>
                    <a:pt x="1034" y="534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453;p55">
              <a:extLst>
                <a:ext uri="{FF2B5EF4-FFF2-40B4-BE49-F238E27FC236}">
                  <a16:creationId xmlns:a16="http://schemas.microsoft.com/office/drawing/2014/main" id="{1DF00F24-B928-1565-B371-BBAC8FE66E45}"/>
                </a:ext>
              </a:extLst>
            </p:cNvPr>
            <p:cNvSpPr/>
            <p:nvPr/>
          </p:nvSpPr>
          <p:spPr>
            <a:xfrm>
              <a:off x="2024456" y="2139190"/>
              <a:ext cx="54843" cy="44159"/>
            </a:xfrm>
            <a:custGeom>
              <a:avLst/>
              <a:gdLst/>
              <a:ahLst/>
              <a:cxnLst/>
              <a:rect l="l" t="t" r="r" b="b"/>
              <a:pathLst>
                <a:path w="2736" h="2203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968"/>
                    <a:pt x="1768" y="1902"/>
                    <a:pt x="2736" y="2202"/>
                  </a:cubicBezTo>
                  <a:cubicBezTo>
                    <a:pt x="1968" y="1301"/>
                    <a:pt x="1034" y="568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454;p55">
              <a:extLst>
                <a:ext uri="{FF2B5EF4-FFF2-40B4-BE49-F238E27FC236}">
                  <a16:creationId xmlns:a16="http://schemas.microsoft.com/office/drawing/2014/main" id="{C9461C9D-3F02-0543-3DEB-A7E2FEF695BF}"/>
                </a:ext>
              </a:extLst>
            </p:cNvPr>
            <p:cNvSpPr/>
            <p:nvPr/>
          </p:nvSpPr>
          <p:spPr>
            <a:xfrm>
              <a:off x="2233746" y="2229453"/>
              <a:ext cx="14052" cy="70238"/>
            </a:xfrm>
            <a:custGeom>
              <a:avLst/>
              <a:gdLst/>
              <a:ahLst/>
              <a:cxnLst/>
              <a:rect l="l" t="t" r="r" b="b"/>
              <a:pathLst>
                <a:path w="701" h="3504" extrusionOk="0">
                  <a:moveTo>
                    <a:pt x="467" y="1"/>
                  </a:moveTo>
                  <a:lnTo>
                    <a:pt x="467" y="1"/>
                  </a:lnTo>
                  <a:cubicBezTo>
                    <a:pt x="0" y="901"/>
                    <a:pt x="133" y="2569"/>
                    <a:pt x="500" y="3503"/>
                  </a:cubicBezTo>
                  <a:cubicBezTo>
                    <a:pt x="701" y="2336"/>
                    <a:pt x="701" y="1135"/>
                    <a:pt x="46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455;p55">
              <a:extLst>
                <a:ext uri="{FF2B5EF4-FFF2-40B4-BE49-F238E27FC236}">
                  <a16:creationId xmlns:a16="http://schemas.microsoft.com/office/drawing/2014/main" id="{127AFA03-B27C-7155-EF73-16C75BE4FC5A}"/>
                </a:ext>
              </a:extLst>
            </p:cNvPr>
            <p:cNvSpPr/>
            <p:nvPr/>
          </p:nvSpPr>
          <p:spPr>
            <a:xfrm>
              <a:off x="2041174" y="2225444"/>
              <a:ext cx="15395" cy="74247"/>
            </a:xfrm>
            <a:custGeom>
              <a:avLst/>
              <a:gdLst/>
              <a:ahLst/>
              <a:cxnLst/>
              <a:rect l="l" t="t" r="r" b="b"/>
              <a:pathLst>
                <a:path w="768" h="3704" extrusionOk="0">
                  <a:moveTo>
                    <a:pt x="501" y="1"/>
                  </a:moveTo>
                  <a:cubicBezTo>
                    <a:pt x="0" y="968"/>
                    <a:pt x="167" y="2736"/>
                    <a:pt x="567" y="3703"/>
                  </a:cubicBezTo>
                  <a:cubicBezTo>
                    <a:pt x="767" y="2469"/>
                    <a:pt x="767" y="1201"/>
                    <a:pt x="5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456;p55">
              <a:extLst>
                <a:ext uri="{FF2B5EF4-FFF2-40B4-BE49-F238E27FC236}">
                  <a16:creationId xmlns:a16="http://schemas.microsoft.com/office/drawing/2014/main" id="{8981BEA5-EDAF-E3BF-D4B9-6369CD2FE6C9}"/>
                </a:ext>
              </a:extLst>
            </p:cNvPr>
            <p:cNvSpPr/>
            <p:nvPr/>
          </p:nvSpPr>
          <p:spPr>
            <a:xfrm>
              <a:off x="2210333" y="1703231"/>
              <a:ext cx="14733" cy="70238"/>
            </a:xfrm>
            <a:custGeom>
              <a:avLst/>
              <a:gdLst/>
              <a:ahLst/>
              <a:cxnLst/>
              <a:rect l="l" t="t" r="r" b="b"/>
              <a:pathLst>
                <a:path w="735" h="3504" extrusionOk="0">
                  <a:moveTo>
                    <a:pt x="634" y="1"/>
                  </a:moveTo>
                  <a:lnTo>
                    <a:pt x="634" y="1"/>
                  </a:lnTo>
                  <a:cubicBezTo>
                    <a:pt x="67" y="868"/>
                    <a:pt x="1" y="2536"/>
                    <a:pt x="301" y="3503"/>
                  </a:cubicBezTo>
                  <a:cubicBezTo>
                    <a:pt x="634" y="2369"/>
                    <a:pt x="734" y="1168"/>
                    <a:pt x="6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457;p55">
              <a:extLst>
                <a:ext uri="{FF2B5EF4-FFF2-40B4-BE49-F238E27FC236}">
                  <a16:creationId xmlns:a16="http://schemas.microsoft.com/office/drawing/2014/main" id="{03D01B13-40FD-04DA-396E-C1891B89ADF9}"/>
                </a:ext>
              </a:extLst>
            </p:cNvPr>
            <p:cNvSpPr/>
            <p:nvPr/>
          </p:nvSpPr>
          <p:spPr>
            <a:xfrm>
              <a:off x="2176237" y="1780806"/>
              <a:ext cx="26760" cy="66870"/>
            </a:xfrm>
            <a:custGeom>
              <a:avLst/>
              <a:gdLst/>
              <a:ahLst/>
              <a:cxnLst/>
              <a:rect l="l" t="t" r="r" b="b"/>
              <a:pathLst>
                <a:path w="1335" h="3336" extrusionOk="0">
                  <a:moveTo>
                    <a:pt x="167" y="0"/>
                  </a:moveTo>
                  <a:lnTo>
                    <a:pt x="167" y="0"/>
                  </a:lnTo>
                  <a:cubicBezTo>
                    <a:pt x="0" y="1034"/>
                    <a:pt x="667" y="2569"/>
                    <a:pt x="1335" y="3336"/>
                  </a:cubicBezTo>
                  <a:cubicBezTo>
                    <a:pt x="1134" y="2168"/>
                    <a:pt x="734" y="1034"/>
                    <a:pt x="16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458;p55">
              <a:extLst>
                <a:ext uri="{FF2B5EF4-FFF2-40B4-BE49-F238E27FC236}">
                  <a16:creationId xmlns:a16="http://schemas.microsoft.com/office/drawing/2014/main" id="{914E8F4C-FE1F-DD4F-36FF-39E6F652266F}"/>
                </a:ext>
              </a:extLst>
            </p:cNvPr>
            <p:cNvSpPr/>
            <p:nvPr/>
          </p:nvSpPr>
          <p:spPr>
            <a:xfrm>
              <a:off x="2105358" y="1723296"/>
              <a:ext cx="17399" cy="69556"/>
            </a:xfrm>
            <a:custGeom>
              <a:avLst/>
              <a:gdLst/>
              <a:ahLst/>
              <a:cxnLst/>
              <a:rect l="l" t="t" r="r" b="b"/>
              <a:pathLst>
                <a:path w="868" h="3470" extrusionOk="0">
                  <a:moveTo>
                    <a:pt x="868" y="0"/>
                  </a:moveTo>
                  <a:lnTo>
                    <a:pt x="868" y="0"/>
                  </a:lnTo>
                  <a:cubicBezTo>
                    <a:pt x="201" y="834"/>
                    <a:pt x="0" y="2469"/>
                    <a:pt x="201" y="3469"/>
                  </a:cubicBezTo>
                  <a:cubicBezTo>
                    <a:pt x="634" y="2369"/>
                    <a:pt x="868" y="1201"/>
                    <a:pt x="8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459;p55">
              <a:extLst>
                <a:ext uri="{FF2B5EF4-FFF2-40B4-BE49-F238E27FC236}">
                  <a16:creationId xmlns:a16="http://schemas.microsoft.com/office/drawing/2014/main" id="{44EC9C18-C3D3-B435-936A-99DCDD2DD3B3}"/>
                </a:ext>
              </a:extLst>
            </p:cNvPr>
            <p:cNvSpPr/>
            <p:nvPr/>
          </p:nvSpPr>
          <p:spPr>
            <a:xfrm>
              <a:off x="2143463" y="2171964"/>
              <a:ext cx="26780" cy="66870"/>
            </a:xfrm>
            <a:custGeom>
              <a:avLst/>
              <a:gdLst/>
              <a:ahLst/>
              <a:cxnLst/>
              <a:rect l="l" t="t" r="r" b="b"/>
              <a:pathLst>
                <a:path w="1336" h="3336" extrusionOk="0">
                  <a:moveTo>
                    <a:pt x="168" y="0"/>
                  </a:moveTo>
                  <a:cubicBezTo>
                    <a:pt x="1" y="1034"/>
                    <a:pt x="668" y="2569"/>
                    <a:pt x="1335" y="3336"/>
                  </a:cubicBezTo>
                  <a:cubicBezTo>
                    <a:pt x="1135" y="2168"/>
                    <a:pt x="735" y="1034"/>
                    <a:pt x="1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460;p55">
              <a:extLst>
                <a:ext uri="{FF2B5EF4-FFF2-40B4-BE49-F238E27FC236}">
                  <a16:creationId xmlns:a16="http://schemas.microsoft.com/office/drawing/2014/main" id="{12A5E58B-2965-AA4F-6113-EC2D4BFA5F1B}"/>
                </a:ext>
              </a:extLst>
            </p:cNvPr>
            <p:cNvSpPr/>
            <p:nvPr/>
          </p:nvSpPr>
          <p:spPr>
            <a:xfrm>
              <a:off x="1938203" y="2073001"/>
              <a:ext cx="26760" cy="66870"/>
            </a:xfrm>
            <a:custGeom>
              <a:avLst/>
              <a:gdLst/>
              <a:ahLst/>
              <a:cxnLst/>
              <a:rect l="l" t="t" r="r" b="b"/>
              <a:pathLst>
                <a:path w="1335" h="3336" extrusionOk="0">
                  <a:moveTo>
                    <a:pt x="167" y="0"/>
                  </a:moveTo>
                  <a:lnTo>
                    <a:pt x="167" y="0"/>
                  </a:lnTo>
                  <a:cubicBezTo>
                    <a:pt x="0" y="1034"/>
                    <a:pt x="634" y="2569"/>
                    <a:pt x="1334" y="3336"/>
                  </a:cubicBezTo>
                  <a:cubicBezTo>
                    <a:pt x="1134" y="2168"/>
                    <a:pt x="734" y="1034"/>
                    <a:pt x="16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461;p55">
              <a:extLst>
                <a:ext uri="{FF2B5EF4-FFF2-40B4-BE49-F238E27FC236}">
                  <a16:creationId xmlns:a16="http://schemas.microsoft.com/office/drawing/2014/main" id="{7CF18307-E6DB-A6A1-9CA1-53D1C782C466}"/>
                </a:ext>
              </a:extLst>
            </p:cNvPr>
            <p:cNvSpPr/>
            <p:nvPr/>
          </p:nvSpPr>
          <p:spPr>
            <a:xfrm>
              <a:off x="2165533" y="1905165"/>
              <a:ext cx="68233" cy="19764"/>
            </a:xfrm>
            <a:custGeom>
              <a:avLst/>
              <a:gdLst/>
              <a:ahLst/>
              <a:cxnLst/>
              <a:rect l="l" t="t" r="r" b="b"/>
              <a:pathLst>
                <a:path w="3404" h="986" extrusionOk="0">
                  <a:moveTo>
                    <a:pt x="1" y="1"/>
                  </a:moveTo>
                  <a:lnTo>
                    <a:pt x="1" y="1"/>
                  </a:lnTo>
                  <a:cubicBezTo>
                    <a:pt x="679" y="649"/>
                    <a:pt x="2009" y="985"/>
                    <a:pt x="3023" y="985"/>
                  </a:cubicBezTo>
                  <a:cubicBezTo>
                    <a:pt x="3156" y="985"/>
                    <a:pt x="3283" y="979"/>
                    <a:pt x="3403" y="968"/>
                  </a:cubicBezTo>
                  <a:cubicBezTo>
                    <a:pt x="2336" y="434"/>
                    <a:pt x="1168" y="10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462;p55">
              <a:extLst>
                <a:ext uri="{FF2B5EF4-FFF2-40B4-BE49-F238E27FC236}">
                  <a16:creationId xmlns:a16="http://schemas.microsoft.com/office/drawing/2014/main" id="{8538A9DE-788F-4E4D-1856-32F82B430F06}"/>
                </a:ext>
              </a:extLst>
            </p:cNvPr>
            <p:cNvSpPr/>
            <p:nvPr/>
          </p:nvSpPr>
          <p:spPr>
            <a:xfrm>
              <a:off x="1926156" y="2221355"/>
              <a:ext cx="73585" cy="14673"/>
            </a:xfrm>
            <a:custGeom>
              <a:avLst/>
              <a:gdLst/>
              <a:ahLst/>
              <a:cxnLst/>
              <a:rect l="l" t="t" r="r" b="b"/>
              <a:pathLst>
                <a:path w="3671" h="732" extrusionOk="0">
                  <a:moveTo>
                    <a:pt x="3399" y="1"/>
                  </a:moveTo>
                  <a:cubicBezTo>
                    <a:pt x="2226" y="1"/>
                    <a:pt x="1085" y="202"/>
                    <a:pt x="1" y="605"/>
                  </a:cubicBezTo>
                  <a:cubicBezTo>
                    <a:pt x="272" y="693"/>
                    <a:pt x="590" y="732"/>
                    <a:pt x="928" y="732"/>
                  </a:cubicBezTo>
                  <a:cubicBezTo>
                    <a:pt x="1876" y="732"/>
                    <a:pt x="2981" y="423"/>
                    <a:pt x="3670" y="4"/>
                  </a:cubicBezTo>
                  <a:cubicBezTo>
                    <a:pt x="3579" y="2"/>
                    <a:pt x="3489" y="1"/>
                    <a:pt x="339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463;p55">
              <a:extLst>
                <a:ext uri="{FF2B5EF4-FFF2-40B4-BE49-F238E27FC236}">
                  <a16:creationId xmlns:a16="http://schemas.microsoft.com/office/drawing/2014/main" id="{5629789E-C419-0BD6-685D-BBDAD7B4D39D}"/>
                </a:ext>
              </a:extLst>
            </p:cNvPr>
            <p:cNvSpPr/>
            <p:nvPr/>
          </p:nvSpPr>
          <p:spPr>
            <a:xfrm>
              <a:off x="2056548" y="1728528"/>
              <a:ext cx="12729" cy="19524"/>
            </a:xfrm>
            <a:custGeom>
              <a:avLst/>
              <a:gdLst/>
              <a:ahLst/>
              <a:cxnLst/>
              <a:rect l="l" t="t" r="r" b="b"/>
              <a:pathLst>
                <a:path w="635" h="974" extrusionOk="0">
                  <a:moveTo>
                    <a:pt x="579" y="0"/>
                  </a:moveTo>
                  <a:cubicBezTo>
                    <a:pt x="506" y="0"/>
                    <a:pt x="285" y="113"/>
                    <a:pt x="167" y="406"/>
                  </a:cubicBezTo>
                  <a:cubicBezTo>
                    <a:pt x="0" y="707"/>
                    <a:pt x="67" y="974"/>
                    <a:pt x="134" y="974"/>
                  </a:cubicBezTo>
                  <a:cubicBezTo>
                    <a:pt x="201" y="974"/>
                    <a:pt x="234" y="740"/>
                    <a:pt x="367" y="507"/>
                  </a:cubicBezTo>
                  <a:cubicBezTo>
                    <a:pt x="467" y="240"/>
                    <a:pt x="634" y="40"/>
                    <a:pt x="601" y="6"/>
                  </a:cubicBezTo>
                  <a:cubicBezTo>
                    <a:pt x="597" y="2"/>
                    <a:pt x="590" y="0"/>
                    <a:pt x="57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464;p55">
              <a:extLst>
                <a:ext uri="{FF2B5EF4-FFF2-40B4-BE49-F238E27FC236}">
                  <a16:creationId xmlns:a16="http://schemas.microsoft.com/office/drawing/2014/main" id="{458C95F5-D111-2E36-7918-D5FB932324A1}"/>
                </a:ext>
              </a:extLst>
            </p:cNvPr>
            <p:cNvSpPr/>
            <p:nvPr/>
          </p:nvSpPr>
          <p:spPr>
            <a:xfrm>
              <a:off x="2009082" y="1712773"/>
              <a:ext cx="20065" cy="16637"/>
            </a:xfrm>
            <a:custGeom>
              <a:avLst/>
              <a:gdLst/>
              <a:ahLst/>
              <a:cxnLst/>
              <a:rect l="l" t="t" r="r" b="b"/>
              <a:pathLst>
                <a:path w="1001" h="830" extrusionOk="0">
                  <a:moveTo>
                    <a:pt x="934" y="0"/>
                  </a:moveTo>
                  <a:cubicBezTo>
                    <a:pt x="824" y="0"/>
                    <a:pt x="602" y="82"/>
                    <a:pt x="400" y="258"/>
                  </a:cubicBezTo>
                  <a:cubicBezTo>
                    <a:pt x="100" y="525"/>
                    <a:pt x="0" y="792"/>
                    <a:pt x="67" y="826"/>
                  </a:cubicBezTo>
                  <a:cubicBezTo>
                    <a:pt x="69" y="828"/>
                    <a:pt x="73" y="829"/>
                    <a:pt x="77" y="829"/>
                  </a:cubicBezTo>
                  <a:cubicBezTo>
                    <a:pt x="130" y="829"/>
                    <a:pt x="318" y="644"/>
                    <a:pt x="534" y="459"/>
                  </a:cubicBezTo>
                  <a:cubicBezTo>
                    <a:pt x="767" y="225"/>
                    <a:pt x="1001" y="92"/>
                    <a:pt x="1001" y="25"/>
                  </a:cubicBezTo>
                  <a:cubicBezTo>
                    <a:pt x="993" y="9"/>
                    <a:pt x="969" y="0"/>
                    <a:pt x="9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465;p55">
              <a:extLst>
                <a:ext uri="{FF2B5EF4-FFF2-40B4-BE49-F238E27FC236}">
                  <a16:creationId xmlns:a16="http://schemas.microsoft.com/office/drawing/2014/main" id="{37EEB541-2986-4024-8E7D-B557DE8F0D58}"/>
                </a:ext>
              </a:extLst>
            </p:cNvPr>
            <p:cNvSpPr/>
            <p:nvPr/>
          </p:nvSpPr>
          <p:spPr>
            <a:xfrm>
              <a:off x="1989678" y="1696677"/>
              <a:ext cx="22751" cy="12007"/>
            </a:xfrm>
            <a:custGeom>
              <a:avLst/>
              <a:gdLst/>
              <a:ahLst/>
              <a:cxnLst/>
              <a:rect l="l" t="t" r="r" b="b"/>
              <a:pathLst>
                <a:path w="1135" h="599" extrusionOk="0">
                  <a:moveTo>
                    <a:pt x="868" y="0"/>
                  </a:moveTo>
                  <a:cubicBezTo>
                    <a:pt x="752" y="0"/>
                    <a:pt x="610" y="23"/>
                    <a:pt x="468" y="94"/>
                  </a:cubicBezTo>
                  <a:cubicBezTo>
                    <a:pt x="134" y="261"/>
                    <a:pt x="1" y="594"/>
                    <a:pt x="67" y="594"/>
                  </a:cubicBezTo>
                  <a:cubicBezTo>
                    <a:pt x="70" y="597"/>
                    <a:pt x="73" y="598"/>
                    <a:pt x="78" y="598"/>
                  </a:cubicBezTo>
                  <a:cubicBezTo>
                    <a:pt x="131" y="598"/>
                    <a:pt x="321" y="418"/>
                    <a:pt x="568" y="294"/>
                  </a:cubicBezTo>
                  <a:cubicBezTo>
                    <a:pt x="835" y="161"/>
                    <a:pt x="1101" y="127"/>
                    <a:pt x="1135" y="61"/>
                  </a:cubicBezTo>
                  <a:cubicBezTo>
                    <a:pt x="1135" y="42"/>
                    <a:pt x="1025" y="0"/>
                    <a:pt x="8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466;p55">
              <a:extLst>
                <a:ext uri="{FF2B5EF4-FFF2-40B4-BE49-F238E27FC236}">
                  <a16:creationId xmlns:a16="http://schemas.microsoft.com/office/drawing/2014/main" id="{4D55870A-7CFA-2367-3840-E3327DF9D647}"/>
                </a:ext>
              </a:extLst>
            </p:cNvPr>
            <p:cNvSpPr/>
            <p:nvPr/>
          </p:nvSpPr>
          <p:spPr>
            <a:xfrm>
              <a:off x="1970956" y="1510659"/>
              <a:ext cx="177218" cy="385465"/>
            </a:xfrm>
            <a:custGeom>
              <a:avLst/>
              <a:gdLst/>
              <a:ahLst/>
              <a:cxnLst/>
              <a:rect l="l" t="t" r="r" b="b"/>
              <a:pathLst>
                <a:path w="8841" h="19230" extrusionOk="0">
                  <a:moveTo>
                    <a:pt x="2969" y="1"/>
                  </a:moveTo>
                  <a:lnTo>
                    <a:pt x="1769" y="1335"/>
                  </a:lnTo>
                  <a:cubicBezTo>
                    <a:pt x="701" y="3070"/>
                    <a:pt x="268" y="5138"/>
                    <a:pt x="568" y="7173"/>
                  </a:cubicBezTo>
                  <a:cubicBezTo>
                    <a:pt x="701" y="7873"/>
                    <a:pt x="868" y="8607"/>
                    <a:pt x="735" y="9274"/>
                  </a:cubicBezTo>
                  <a:cubicBezTo>
                    <a:pt x="601" y="9908"/>
                    <a:pt x="167" y="10442"/>
                    <a:pt x="101" y="11109"/>
                  </a:cubicBezTo>
                  <a:cubicBezTo>
                    <a:pt x="1" y="12076"/>
                    <a:pt x="768" y="12877"/>
                    <a:pt x="1468" y="13544"/>
                  </a:cubicBezTo>
                  <a:cubicBezTo>
                    <a:pt x="3403" y="15378"/>
                    <a:pt x="5605" y="17480"/>
                    <a:pt x="7673" y="19148"/>
                  </a:cubicBezTo>
                  <a:cubicBezTo>
                    <a:pt x="7759" y="19209"/>
                    <a:pt x="7827" y="19230"/>
                    <a:pt x="7891" y="19230"/>
                  </a:cubicBezTo>
                  <a:cubicBezTo>
                    <a:pt x="8003" y="19230"/>
                    <a:pt x="8105" y="19169"/>
                    <a:pt x="8273" y="19148"/>
                  </a:cubicBezTo>
                  <a:cubicBezTo>
                    <a:pt x="8740" y="19048"/>
                    <a:pt x="8840" y="18414"/>
                    <a:pt x="8774" y="17947"/>
                  </a:cubicBezTo>
                  <a:cubicBezTo>
                    <a:pt x="8707" y="17013"/>
                    <a:pt x="8573" y="15979"/>
                    <a:pt x="7806" y="15445"/>
                  </a:cubicBezTo>
                  <a:cubicBezTo>
                    <a:pt x="7306" y="15112"/>
                    <a:pt x="6572" y="15045"/>
                    <a:pt x="6138" y="14611"/>
                  </a:cubicBezTo>
                  <a:cubicBezTo>
                    <a:pt x="5705" y="14178"/>
                    <a:pt x="5705" y="13477"/>
                    <a:pt x="5771" y="12843"/>
                  </a:cubicBezTo>
                  <a:cubicBezTo>
                    <a:pt x="5905" y="12243"/>
                    <a:pt x="5905" y="11609"/>
                    <a:pt x="5771" y="11009"/>
                  </a:cubicBezTo>
                  <a:cubicBezTo>
                    <a:pt x="5405" y="10008"/>
                    <a:pt x="4237" y="9541"/>
                    <a:pt x="3770" y="8607"/>
                  </a:cubicBezTo>
                  <a:cubicBezTo>
                    <a:pt x="3436" y="7906"/>
                    <a:pt x="3603" y="7039"/>
                    <a:pt x="3803" y="6272"/>
                  </a:cubicBezTo>
                  <a:cubicBezTo>
                    <a:pt x="4004" y="5538"/>
                    <a:pt x="4304" y="4737"/>
                    <a:pt x="4237" y="3970"/>
                  </a:cubicBezTo>
                  <a:cubicBezTo>
                    <a:pt x="4070" y="2569"/>
                    <a:pt x="2803" y="1368"/>
                    <a:pt x="29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467;p55">
              <a:extLst>
                <a:ext uri="{FF2B5EF4-FFF2-40B4-BE49-F238E27FC236}">
                  <a16:creationId xmlns:a16="http://schemas.microsoft.com/office/drawing/2014/main" id="{46E883A9-1A3D-9E95-898E-6053184C8CD6}"/>
                </a:ext>
              </a:extLst>
            </p:cNvPr>
            <p:cNvSpPr/>
            <p:nvPr/>
          </p:nvSpPr>
          <p:spPr>
            <a:xfrm>
              <a:off x="1926156" y="1972035"/>
              <a:ext cx="336355" cy="208628"/>
            </a:xfrm>
            <a:custGeom>
              <a:avLst/>
              <a:gdLst/>
              <a:ahLst/>
              <a:cxnLst/>
              <a:rect l="l" t="t" r="r" b="b"/>
              <a:pathLst>
                <a:path w="16780" h="10408" extrusionOk="0">
                  <a:moveTo>
                    <a:pt x="1835" y="0"/>
                  </a:moveTo>
                  <a:lnTo>
                    <a:pt x="1" y="1601"/>
                  </a:lnTo>
                  <a:cubicBezTo>
                    <a:pt x="197" y="1732"/>
                    <a:pt x="5192" y="8079"/>
                    <a:pt x="7328" y="8079"/>
                  </a:cubicBezTo>
                  <a:cubicBezTo>
                    <a:pt x="7366" y="8079"/>
                    <a:pt x="7403" y="8077"/>
                    <a:pt x="7439" y="8073"/>
                  </a:cubicBezTo>
                  <a:cubicBezTo>
                    <a:pt x="8169" y="7959"/>
                    <a:pt x="8914" y="7907"/>
                    <a:pt x="9664" y="7907"/>
                  </a:cubicBezTo>
                  <a:cubicBezTo>
                    <a:pt x="10011" y="7907"/>
                    <a:pt x="10360" y="7918"/>
                    <a:pt x="10708" y="7939"/>
                  </a:cubicBezTo>
                  <a:cubicBezTo>
                    <a:pt x="10708" y="7939"/>
                    <a:pt x="14211" y="10408"/>
                    <a:pt x="16779" y="10408"/>
                  </a:cubicBezTo>
                  <a:lnTo>
                    <a:pt x="18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468;p55">
              <a:extLst>
                <a:ext uri="{FF2B5EF4-FFF2-40B4-BE49-F238E27FC236}">
                  <a16:creationId xmlns:a16="http://schemas.microsoft.com/office/drawing/2014/main" id="{2A35F83F-6FD3-77B3-AB1E-28F5E35505B7}"/>
                </a:ext>
              </a:extLst>
            </p:cNvPr>
            <p:cNvSpPr/>
            <p:nvPr/>
          </p:nvSpPr>
          <p:spPr>
            <a:xfrm>
              <a:off x="2028465" y="1681843"/>
              <a:ext cx="393443" cy="502187"/>
            </a:xfrm>
            <a:custGeom>
              <a:avLst/>
              <a:gdLst/>
              <a:ahLst/>
              <a:cxnLst/>
              <a:rect l="l" t="t" r="r" b="b"/>
              <a:pathLst>
                <a:path w="19628" h="25053" extrusionOk="0">
                  <a:moveTo>
                    <a:pt x="13877" y="0"/>
                  </a:moveTo>
                  <a:lnTo>
                    <a:pt x="9340" y="1601"/>
                  </a:lnTo>
                  <a:lnTo>
                    <a:pt x="11509" y="16078"/>
                  </a:lnTo>
                  <a:lnTo>
                    <a:pt x="11509" y="16078"/>
                  </a:lnTo>
                  <a:lnTo>
                    <a:pt x="3770" y="11775"/>
                  </a:lnTo>
                  <a:lnTo>
                    <a:pt x="0" y="19014"/>
                  </a:lnTo>
                  <a:lnTo>
                    <a:pt x="11308" y="24818"/>
                  </a:lnTo>
                  <a:cubicBezTo>
                    <a:pt x="11868" y="24977"/>
                    <a:pt x="12424" y="25052"/>
                    <a:pt x="12966" y="25052"/>
                  </a:cubicBezTo>
                  <a:cubicBezTo>
                    <a:pt x="16620" y="25052"/>
                    <a:pt x="19627" y="21648"/>
                    <a:pt x="18814" y="17813"/>
                  </a:cubicBezTo>
                  <a:lnTo>
                    <a:pt x="13877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469;p55">
              <a:extLst>
                <a:ext uri="{FF2B5EF4-FFF2-40B4-BE49-F238E27FC236}">
                  <a16:creationId xmlns:a16="http://schemas.microsoft.com/office/drawing/2014/main" id="{13763124-AED9-D752-2CB0-FD2CC732BACE}"/>
                </a:ext>
              </a:extLst>
            </p:cNvPr>
            <p:cNvSpPr/>
            <p:nvPr/>
          </p:nvSpPr>
          <p:spPr>
            <a:xfrm>
              <a:off x="2132779" y="1479810"/>
              <a:ext cx="175875" cy="234146"/>
            </a:xfrm>
            <a:custGeom>
              <a:avLst/>
              <a:gdLst/>
              <a:ahLst/>
              <a:cxnLst/>
              <a:rect l="l" t="t" r="r" b="b"/>
              <a:pathLst>
                <a:path w="8774" h="11681" extrusionOk="0">
                  <a:moveTo>
                    <a:pt x="4321" y="1"/>
                  </a:moveTo>
                  <a:cubicBezTo>
                    <a:pt x="4304" y="1"/>
                    <a:pt x="4287" y="2"/>
                    <a:pt x="4270" y="5"/>
                  </a:cubicBezTo>
                  <a:cubicBezTo>
                    <a:pt x="3736" y="139"/>
                    <a:pt x="3903" y="5142"/>
                    <a:pt x="3903" y="5142"/>
                  </a:cubicBezTo>
                  <a:cubicBezTo>
                    <a:pt x="3903" y="5142"/>
                    <a:pt x="3503" y="873"/>
                    <a:pt x="3236" y="839"/>
                  </a:cubicBezTo>
                  <a:cubicBezTo>
                    <a:pt x="3138" y="825"/>
                    <a:pt x="3040" y="794"/>
                    <a:pt x="2945" y="794"/>
                  </a:cubicBezTo>
                  <a:cubicBezTo>
                    <a:pt x="2812" y="794"/>
                    <a:pt x="2685" y="854"/>
                    <a:pt x="2569" y="1106"/>
                  </a:cubicBezTo>
                  <a:cubicBezTo>
                    <a:pt x="2368" y="1506"/>
                    <a:pt x="2268" y="7044"/>
                    <a:pt x="2268" y="7044"/>
                  </a:cubicBezTo>
                  <a:lnTo>
                    <a:pt x="1401" y="5843"/>
                  </a:lnTo>
                  <a:cubicBezTo>
                    <a:pt x="1401" y="5843"/>
                    <a:pt x="1196" y="5410"/>
                    <a:pt x="504" y="5410"/>
                  </a:cubicBezTo>
                  <a:cubicBezTo>
                    <a:pt x="359" y="5410"/>
                    <a:pt x="192" y="5429"/>
                    <a:pt x="0" y="5476"/>
                  </a:cubicBezTo>
                  <a:cubicBezTo>
                    <a:pt x="0" y="5476"/>
                    <a:pt x="1168" y="8178"/>
                    <a:pt x="1268" y="8611"/>
                  </a:cubicBezTo>
                  <a:cubicBezTo>
                    <a:pt x="1401" y="9045"/>
                    <a:pt x="4170" y="11680"/>
                    <a:pt x="4170" y="11680"/>
                  </a:cubicBezTo>
                  <a:lnTo>
                    <a:pt x="8773" y="10846"/>
                  </a:lnTo>
                  <a:cubicBezTo>
                    <a:pt x="8773" y="10846"/>
                    <a:pt x="8473" y="7711"/>
                    <a:pt x="8139" y="6844"/>
                  </a:cubicBezTo>
                  <a:cubicBezTo>
                    <a:pt x="7839" y="5976"/>
                    <a:pt x="7205" y="1940"/>
                    <a:pt x="6872" y="1940"/>
                  </a:cubicBezTo>
                  <a:cubicBezTo>
                    <a:pt x="6776" y="1940"/>
                    <a:pt x="6692" y="1935"/>
                    <a:pt x="6618" y="1935"/>
                  </a:cubicBezTo>
                  <a:cubicBezTo>
                    <a:pt x="6432" y="1935"/>
                    <a:pt x="6309" y="1969"/>
                    <a:pt x="6238" y="2207"/>
                  </a:cubicBezTo>
                  <a:cubicBezTo>
                    <a:pt x="6172" y="2602"/>
                    <a:pt x="6171" y="2997"/>
                    <a:pt x="6203" y="3360"/>
                  </a:cubicBezTo>
                  <a:lnTo>
                    <a:pt x="6203" y="3360"/>
                  </a:lnTo>
                  <a:cubicBezTo>
                    <a:pt x="6181" y="3118"/>
                    <a:pt x="5888" y="4"/>
                    <a:pt x="5354" y="4"/>
                  </a:cubicBezTo>
                  <a:cubicBezTo>
                    <a:pt x="5348" y="4"/>
                    <a:pt x="5343" y="5"/>
                    <a:pt x="5337" y="5"/>
                  </a:cubicBezTo>
                  <a:cubicBezTo>
                    <a:pt x="4737" y="105"/>
                    <a:pt x="4870" y="706"/>
                    <a:pt x="4770" y="1106"/>
                  </a:cubicBezTo>
                  <a:cubicBezTo>
                    <a:pt x="4763" y="1145"/>
                    <a:pt x="4758" y="1162"/>
                    <a:pt x="4755" y="1162"/>
                  </a:cubicBezTo>
                  <a:cubicBezTo>
                    <a:pt x="4725" y="1162"/>
                    <a:pt x="4774" y="1"/>
                    <a:pt x="4321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470;p55">
              <a:extLst>
                <a:ext uri="{FF2B5EF4-FFF2-40B4-BE49-F238E27FC236}">
                  <a16:creationId xmlns:a16="http://schemas.microsoft.com/office/drawing/2014/main" id="{3D62F53B-6782-FBAE-4A3F-78582CE47F6D}"/>
                </a:ext>
              </a:extLst>
            </p:cNvPr>
            <p:cNvSpPr/>
            <p:nvPr/>
          </p:nvSpPr>
          <p:spPr>
            <a:xfrm>
              <a:off x="2130775" y="1477906"/>
              <a:ext cx="177198" cy="236050"/>
            </a:xfrm>
            <a:custGeom>
              <a:avLst/>
              <a:gdLst/>
              <a:ahLst/>
              <a:cxnLst/>
              <a:rect l="l" t="t" r="r" b="b"/>
              <a:pathLst>
                <a:path w="8840" h="11776" extrusionOk="0">
                  <a:moveTo>
                    <a:pt x="4303" y="0"/>
                  </a:moveTo>
                  <a:cubicBezTo>
                    <a:pt x="4270" y="34"/>
                    <a:pt x="4203" y="67"/>
                    <a:pt x="4203" y="100"/>
                  </a:cubicBezTo>
                  <a:cubicBezTo>
                    <a:pt x="4136" y="167"/>
                    <a:pt x="4103" y="234"/>
                    <a:pt x="4103" y="300"/>
                  </a:cubicBezTo>
                  <a:cubicBezTo>
                    <a:pt x="3970" y="767"/>
                    <a:pt x="3903" y="1268"/>
                    <a:pt x="3903" y="1735"/>
                  </a:cubicBezTo>
                  <a:cubicBezTo>
                    <a:pt x="3867" y="2266"/>
                    <a:pt x="3851" y="2797"/>
                    <a:pt x="3848" y="3329"/>
                  </a:cubicBezTo>
                  <a:lnTo>
                    <a:pt x="3848" y="3329"/>
                  </a:lnTo>
                  <a:cubicBezTo>
                    <a:pt x="3801" y="2965"/>
                    <a:pt x="3752" y="2603"/>
                    <a:pt x="3703" y="2235"/>
                  </a:cubicBezTo>
                  <a:cubicBezTo>
                    <a:pt x="3669" y="2002"/>
                    <a:pt x="3636" y="1768"/>
                    <a:pt x="3569" y="1535"/>
                  </a:cubicBezTo>
                  <a:cubicBezTo>
                    <a:pt x="3569" y="1401"/>
                    <a:pt x="3536" y="1268"/>
                    <a:pt x="3503" y="1168"/>
                  </a:cubicBezTo>
                  <a:cubicBezTo>
                    <a:pt x="3469" y="1068"/>
                    <a:pt x="3436" y="1001"/>
                    <a:pt x="3402" y="934"/>
                  </a:cubicBezTo>
                  <a:cubicBezTo>
                    <a:pt x="3336" y="901"/>
                    <a:pt x="3269" y="868"/>
                    <a:pt x="3202" y="834"/>
                  </a:cubicBezTo>
                  <a:cubicBezTo>
                    <a:pt x="3151" y="809"/>
                    <a:pt x="3096" y="798"/>
                    <a:pt x="3039" y="798"/>
                  </a:cubicBezTo>
                  <a:cubicBezTo>
                    <a:pt x="2946" y="798"/>
                    <a:pt x="2851" y="826"/>
                    <a:pt x="2769" y="868"/>
                  </a:cubicBezTo>
                  <a:cubicBezTo>
                    <a:pt x="2635" y="968"/>
                    <a:pt x="2569" y="1068"/>
                    <a:pt x="2535" y="1201"/>
                  </a:cubicBezTo>
                  <a:cubicBezTo>
                    <a:pt x="2468" y="1435"/>
                    <a:pt x="2435" y="1701"/>
                    <a:pt x="2435" y="1935"/>
                  </a:cubicBezTo>
                  <a:cubicBezTo>
                    <a:pt x="2310" y="3723"/>
                    <a:pt x="2273" y="5335"/>
                    <a:pt x="2269" y="6880"/>
                  </a:cubicBezTo>
                  <a:lnTo>
                    <a:pt x="2269" y="6880"/>
                  </a:lnTo>
                  <a:cubicBezTo>
                    <a:pt x="2008" y="6513"/>
                    <a:pt x="1777" y="6136"/>
                    <a:pt x="1501" y="5804"/>
                  </a:cubicBezTo>
                  <a:cubicBezTo>
                    <a:pt x="1301" y="5604"/>
                    <a:pt x="1067" y="5471"/>
                    <a:pt x="801" y="5404"/>
                  </a:cubicBezTo>
                  <a:cubicBezTo>
                    <a:pt x="742" y="5396"/>
                    <a:pt x="682" y="5392"/>
                    <a:pt x="620" y="5392"/>
                  </a:cubicBezTo>
                  <a:cubicBezTo>
                    <a:pt x="436" y="5392"/>
                    <a:pt x="242" y="5429"/>
                    <a:pt x="67" y="5504"/>
                  </a:cubicBezTo>
                  <a:lnTo>
                    <a:pt x="0" y="5538"/>
                  </a:lnTo>
                  <a:lnTo>
                    <a:pt x="33" y="5604"/>
                  </a:lnTo>
                  <a:cubicBezTo>
                    <a:pt x="467" y="6672"/>
                    <a:pt x="867" y="7639"/>
                    <a:pt x="1201" y="8540"/>
                  </a:cubicBezTo>
                  <a:cubicBezTo>
                    <a:pt x="1234" y="8640"/>
                    <a:pt x="1301" y="8740"/>
                    <a:pt x="1334" y="8840"/>
                  </a:cubicBezTo>
                  <a:cubicBezTo>
                    <a:pt x="1401" y="8940"/>
                    <a:pt x="1468" y="9040"/>
                    <a:pt x="1534" y="9107"/>
                  </a:cubicBezTo>
                  <a:cubicBezTo>
                    <a:pt x="1701" y="9307"/>
                    <a:pt x="1835" y="9440"/>
                    <a:pt x="1968" y="9607"/>
                  </a:cubicBezTo>
                  <a:cubicBezTo>
                    <a:pt x="2235" y="9874"/>
                    <a:pt x="2502" y="10141"/>
                    <a:pt x="2735" y="10374"/>
                  </a:cubicBezTo>
                  <a:cubicBezTo>
                    <a:pt x="3202" y="10841"/>
                    <a:pt x="3569" y="11175"/>
                    <a:pt x="3836" y="11442"/>
                  </a:cubicBezTo>
                  <a:lnTo>
                    <a:pt x="4103" y="11709"/>
                  </a:lnTo>
                  <a:cubicBezTo>
                    <a:pt x="4170" y="11742"/>
                    <a:pt x="4236" y="11775"/>
                    <a:pt x="4236" y="11775"/>
                  </a:cubicBezTo>
                  <a:cubicBezTo>
                    <a:pt x="4203" y="11742"/>
                    <a:pt x="4203" y="11742"/>
                    <a:pt x="4203" y="11742"/>
                  </a:cubicBezTo>
                  <a:lnTo>
                    <a:pt x="3936" y="11442"/>
                  </a:lnTo>
                  <a:lnTo>
                    <a:pt x="2869" y="10374"/>
                  </a:lnTo>
                  <a:cubicBezTo>
                    <a:pt x="2635" y="10141"/>
                    <a:pt x="2402" y="9874"/>
                    <a:pt x="2135" y="9574"/>
                  </a:cubicBezTo>
                  <a:cubicBezTo>
                    <a:pt x="1968" y="9407"/>
                    <a:pt x="1835" y="9274"/>
                    <a:pt x="1701" y="9107"/>
                  </a:cubicBezTo>
                  <a:cubicBezTo>
                    <a:pt x="1635" y="9007"/>
                    <a:pt x="1568" y="8940"/>
                    <a:pt x="1501" y="8840"/>
                  </a:cubicBezTo>
                  <a:cubicBezTo>
                    <a:pt x="1468" y="8740"/>
                    <a:pt x="1434" y="8640"/>
                    <a:pt x="1401" y="8540"/>
                  </a:cubicBezTo>
                  <a:cubicBezTo>
                    <a:pt x="1076" y="7693"/>
                    <a:pt x="687" y="6720"/>
                    <a:pt x="265" y="5651"/>
                  </a:cubicBezTo>
                  <a:lnTo>
                    <a:pt x="265" y="5651"/>
                  </a:lnTo>
                  <a:cubicBezTo>
                    <a:pt x="394" y="5614"/>
                    <a:pt x="534" y="5591"/>
                    <a:pt x="667" y="5591"/>
                  </a:cubicBezTo>
                  <a:cubicBezTo>
                    <a:pt x="724" y="5591"/>
                    <a:pt x="780" y="5595"/>
                    <a:pt x="834" y="5604"/>
                  </a:cubicBezTo>
                  <a:cubicBezTo>
                    <a:pt x="1067" y="5671"/>
                    <a:pt x="1268" y="5771"/>
                    <a:pt x="1434" y="5971"/>
                  </a:cubicBezTo>
                  <a:cubicBezTo>
                    <a:pt x="1712" y="6311"/>
                    <a:pt x="1990" y="6736"/>
                    <a:pt x="2268" y="7142"/>
                  </a:cubicBezTo>
                  <a:lnTo>
                    <a:pt x="2268" y="7142"/>
                  </a:lnTo>
                  <a:cubicBezTo>
                    <a:pt x="2268" y="7152"/>
                    <a:pt x="2268" y="7162"/>
                    <a:pt x="2268" y="7172"/>
                  </a:cubicBezTo>
                  <a:lnTo>
                    <a:pt x="2285" y="7166"/>
                  </a:lnTo>
                  <a:lnTo>
                    <a:pt x="2285" y="7166"/>
                  </a:lnTo>
                  <a:cubicBezTo>
                    <a:pt x="2301" y="7190"/>
                    <a:pt x="2318" y="7214"/>
                    <a:pt x="2335" y="7239"/>
                  </a:cubicBezTo>
                  <a:lnTo>
                    <a:pt x="2502" y="7472"/>
                  </a:lnTo>
                  <a:lnTo>
                    <a:pt x="2502" y="7205"/>
                  </a:lnTo>
                  <a:cubicBezTo>
                    <a:pt x="2535" y="5604"/>
                    <a:pt x="2569" y="3836"/>
                    <a:pt x="2702" y="2002"/>
                  </a:cubicBezTo>
                  <a:cubicBezTo>
                    <a:pt x="2702" y="1768"/>
                    <a:pt x="2735" y="1535"/>
                    <a:pt x="2769" y="1335"/>
                  </a:cubicBezTo>
                  <a:cubicBezTo>
                    <a:pt x="2824" y="1170"/>
                    <a:pt x="2969" y="1050"/>
                    <a:pt x="3111" y="1050"/>
                  </a:cubicBezTo>
                  <a:cubicBezTo>
                    <a:pt x="3142" y="1050"/>
                    <a:pt x="3173" y="1056"/>
                    <a:pt x="3202" y="1068"/>
                  </a:cubicBezTo>
                  <a:cubicBezTo>
                    <a:pt x="3236" y="1101"/>
                    <a:pt x="3269" y="1101"/>
                    <a:pt x="3302" y="1134"/>
                  </a:cubicBezTo>
                  <a:cubicBezTo>
                    <a:pt x="3294" y="1151"/>
                    <a:pt x="3294" y="1157"/>
                    <a:pt x="3299" y="1157"/>
                  </a:cubicBezTo>
                  <a:cubicBezTo>
                    <a:pt x="3313" y="1157"/>
                    <a:pt x="3368" y="1102"/>
                    <a:pt x="3369" y="1101"/>
                  </a:cubicBezTo>
                  <a:lnTo>
                    <a:pt x="3369" y="1101"/>
                  </a:lnTo>
                  <a:lnTo>
                    <a:pt x="3336" y="1134"/>
                  </a:lnTo>
                  <a:cubicBezTo>
                    <a:pt x="3336" y="1168"/>
                    <a:pt x="3336" y="1168"/>
                    <a:pt x="3336" y="1201"/>
                  </a:cubicBezTo>
                  <a:cubicBezTo>
                    <a:pt x="3369" y="1301"/>
                    <a:pt x="3436" y="1435"/>
                    <a:pt x="3436" y="1535"/>
                  </a:cubicBezTo>
                  <a:cubicBezTo>
                    <a:pt x="3469" y="1768"/>
                    <a:pt x="3503" y="2035"/>
                    <a:pt x="3536" y="2269"/>
                  </a:cubicBezTo>
                  <a:cubicBezTo>
                    <a:pt x="3655" y="3132"/>
                    <a:pt x="3774" y="4022"/>
                    <a:pt x="3869" y="4915"/>
                  </a:cubicBezTo>
                  <a:lnTo>
                    <a:pt x="3869" y="4915"/>
                  </a:lnTo>
                  <a:lnTo>
                    <a:pt x="3869" y="5237"/>
                  </a:lnTo>
                  <a:lnTo>
                    <a:pt x="4136" y="5237"/>
                  </a:lnTo>
                  <a:lnTo>
                    <a:pt x="4136" y="4737"/>
                  </a:lnTo>
                  <a:cubicBezTo>
                    <a:pt x="4103" y="3736"/>
                    <a:pt x="4103" y="2736"/>
                    <a:pt x="4170" y="1768"/>
                  </a:cubicBezTo>
                  <a:cubicBezTo>
                    <a:pt x="4170" y="1301"/>
                    <a:pt x="4236" y="834"/>
                    <a:pt x="4336" y="367"/>
                  </a:cubicBezTo>
                  <a:cubicBezTo>
                    <a:pt x="4370" y="334"/>
                    <a:pt x="4370" y="300"/>
                    <a:pt x="4403" y="267"/>
                  </a:cubicBezTo>
                  <a:lnTo>
                    <a:pt x="4437" y="234"/>
                  </a:lnTo>
                  <a:lnTo>
                    <a:pt x="4470" y="234"/>
                  </a:lnTo>
                  <a:cubicBezTo>
                    <a:pt x="4537" y="234"/>
                    <a:pt x="4603" y="300"/>
                    <a:pt x="4637" y="401"/>
                  </a:cubicBezTo>
                  <a:cubicBezTo>
                    <a:pt x="4703" y="601"/>
                    <a:pt x="4737" y="834"/>
                    <a:pt x="4770" y="1034"/>
                  </a:cubicBezTo>
                  <a:lnTo>
                    <a:pt x="4770" y="1179"/>
                  </a:lnTo>
                  <a:lnTo>
                    <a:pt x="4770" y="1179"/>
                  </a:lnTo>
                  <a:cubicBezTo>
                    <a:pt x="4758" y="1189"/>
                    <a:pt x="4770" y="1201"/>
                    <a:pt x="4770" y="1201"/>
                  </a:cubicBezTo>
                  <a:lnTo>
                    <a:pt x="4770" y="1234"/>
                  </a:lnTo>
                  <a:cubicBezTo>
                    <a:pt x="4737" y="1234"/>
                    <a:pt x="4737" y="1268"/>
                    <a:pt x="4770" y="1268"/>
                  </a:cubicBezTo>
                  <a:cubicBezTo>
                    <a:pt x="4737" y="1301"/>
                    <a:pt x="4737" y="1301"/>
                    <a:pt x="4770" y="1301"/>
                  </a:cubicBezTo>
                  <a:cubicBezTo>
                    <a:pt x="4770" y="1335"/>
                    <a:pt x="4803" y="1335"/>
                    <a:pt x="4837" y="1368"/>
                  </a:cubicBezTo>
                  <a:cubicBezTo>
                    <a:pt x="4937" y="1335"/>
                    <a:pt x="4937" y="1301"/>
                    <a:pt x="4937" y="1301"/>
                  </a:cubicBezTo>
                  <a:cubicBezTo>
                    <a:pt x="4937" y="1301"/>
                    <a:pt x="4937" y="1268"/>
                    <a:pt x="4937" y="1268"/>
                  </a:cubicBezTo>
                  <a:lnTo>
                    <a:pt x="4937" y="1168"/>
                  </a:lnTo>
                  <a:cubicBezTo>
                    <a:pt x="4970" y="1034"/>
                    <a:pt x="4970" y="934"/>
                    <a:pt x="4970" y="801"/>
                  </a:cubicBezTo>
                  <a:cubicBezTo>
                    <a:pt x="4970" y="601"/>
                    <a:pt x="5037" y="434"/>
                    <a:pt x="5204" y="300"/>
                  </a:cubicBezTo>
                  <a:cubicBezTo>
                    <a:pt x="5237" y="267"/>
                    <a:pt x="5270" y="234"/>
                    <a:pt x="5337" y="234"/>
                  </a:cubicBezTo>
                  <a:lnTo>
                    <a:pt x="5437" y="234"/>
                  </a:lnTo>
                  <a:cubicBezTo>
                    <a:pt x="5504" y="300"/>
                    <a:pt x="5537" y="367"/>
                    <a:pt x="5571" y="467"/>
                  </a:cubicBezTo>
                  <a:cubicBezTo>
                    <a:pt x="5637" y="667"/>
                    <a:pt x="5704" y="868"/>
                    <a:pt x="5771" y="1068"/>
                  </a:cubicBezTo>
                  <a:cubicBezTo>
                    <a:pt x="5938" y="1868"/>
                    <a:pt x="6071" y="2702"/>
                    <a:pt x="6138" y="3536"/>
                  </a:cubicBezTo>
                  <a:lnTo>
                    <a:pt x="6371" y="3536"/>
                  </a:lnTo>
                  <a:cubicBezTo>
                    <a:pt x="6356" y="3342"/>
                    <a:pt x="6338" y="3149"/>
                    <a:pt x="6317" y="2957"/>
                  </a:cubicBezTo>
                  <a:lnTo>
                    <a:pt x="6317" y="2957"/>
                  </a:lnTo>
                  <a:cubicBezTo>
                    <a:pt x="6320" y="2750"/>
                    <a:pt x="6337" y="2543"/>
                    <a:pt x="6371" y="2335"/>
                  </a:cubicBezTo>
                  <a:cubicBezTo>
                    <a:pt x="6429" y="2190"/>
                    <a:pt x="6538" y="2095"/>
                    <a:pt x="6675" y="2095"/>
                  </a:cubicBezTo>
                  <a:cubicBezTo>
                    <a:pt x="6696" y="2095"/>
                    <a:pt x="6717" y="2097"/>
                    <a:pt x="6738" y="2102"/>
                  </a:cubicBezTo>
                  <a:lnTo>
                    <a:pt x="6872" y="2102"/>
                  </a:lnTo>
                  <a:cubicBezTo>
                    <a:pt x="6872" y="2102"/>
                    <a:pt x="6938" y="2135"/>
                    <a:pt x="6938" y="2168"/>
                  </a:cubicBezTo>
                  <a:cubicBezTo>
                    <a:pt x="6972" y="2235"/>
                    <a:pt x="7005" y="2302"/>
                    <a:pt x="7038" y="2402"/>
                  </a:cubicBezTo>
                  <a:cubicBezTo>
                    <a:pt x="7239" y="3102"/>
                    <a:pt x="7405" y="3770"/>
                    <a:pt x="7539" y="4503"/>
                  </a:cubicBezTo>
                  <a:cubicBezTo>
                    <a:pt x="7706" y="5171"/>
                    <a:pt x="7839" y="5771"/>
                    <a:pt x="7972" y="6371"/>
                  </a:cubicBezTo>
                  <a:cubicBezTo>
                    <a:pt x="8039" y="6638"/>
                    <a:pt x="8106" y="6905"/>
                    <a:pt x="8206" y="7205"/>
                  </a:cubicBezTo>
                  <a:cubicBezTo>
                    <a:pt x="8273" y="7439"/>
                    <a:pt x="8339" y="7706"/>
                    <a:pt x="8373" y="7939"/>
                  </a:cubicBezTo>
                  <a:cubicBezTo>
                    <a:pt x="8573" y="8907"/>
                    <a:pt x="8640" y="9674"/>
                    <a:pt x="8740" y="10208"/>
                  </a:cubicBezTo>
                  <a:cubicBezTo>
                    <a:pt x="8773" y="10441"/>
                    <a:pt x="8773" y="10641"/>
                    <a:pt x="8806" y="10775"/>
                  </a:cubicBezTo>
                  <a:cubicBezTo>
                    <a:pt x="8806" y="10841"/>
                    <a:pt x="8840" y="10908"/>
                    <a:pt x="8840" y="10975"/>
                  </a:cubicBezTo>
                  <a:cubicBezTo>
                    <a:pt x="8840" y="10908"/>
                    <a:pt x="8840" y="10841"/>
                    <a:pt x="8840" y="10775"/>
                  </a:cubicBezTo>
                  <a:cubicBezTo>
                    <a:pt x="8840" y="10641"/>
                    <a:pt x="8806" y="10441"/>
                    <a:pt x="8806" y="10174"/>
                  </a:cubicBezTo>
                  <a:cubicBezTo>
                    <a:pt x="8740" y="9674"/>
                    <a:pt x="8673" y="8907"/>
                    <a:pt x="8506" y="7939"/>
                  </a:cubicBezTo>
                  <a:cubicBezTo>
                    <a:pt x="8439" y="7672"/>
                    <a:pt x="8406" y="7439"/>
                    <a:pt x="8339" y="7172"/>
                  </a:cubicBezTo>
                  <a:cubicBezTo>
                    <a:pt x="8239" y="6872"/>
                    <a:pt x="8173" y="6638"/>
                    <a:pt x="8106" y="6338"/>
                  </a:cubicBezTo>
                  <a:cubicBezTo>
                    <a:pt x="7972" y="5738"/>
                    <a:pt x="7872" y="5137"/>
                    <a:pt x="7739" y="4470"/>
                  </a:cubicBezTo>
                  <a:cubicBezTo>
                    <a:pt x="7605" y="3736"/>
                    <a:pt x="7439" y="3036"/>
                    <a:pt x="7239" y="2335"/>
                  </a:cubicBezTo>
                  <a:cubicBezTo>
                    <a:pt x="7205" y="2235"/>
                    <a:pt x="7172" y="2135"/>
                    <a:pt x="7105" y="2035"/>
                  </a:cubicBezTo>
                  <a:cubicBezTo>
                    <a:pt x="7072" y="1968"/>
                    <a:pt x="7005" y="1935"/>
                    <a:pt x="6938" y="1902"/>
                  </a:cubicBezTo>
                  <a:lnTo>
                    <a:pt x="6772" y="1902"/>
                  </a:lnTo>
                  <a:cubicBezTo>
                    <a:pt x="6671" y="1902"/>
                    <a:pt x="6538" y="1902"/>
                    <a:pt x="6438" y="1968"/>
                  </a:cubicBezTo>
                  <a:cubicBezTo>
                    <a:pt x="6338" y="2035"/>
                    <a:pt x="6271" y="2135"/>
                    <a:pt x="6238" y="2269"/>
                  </a:cubicBezTo>
                  <a:cubicBezTo>
                    <a:pt x="6236" y="2281"/>
                    <a:pt x="6234" y="2293"/>
                    <a:pt x="6232" y="2305"/>
                  </a:cubicBezTo>
                  <a:lnTo>
                    <a:pt x="6232" y="2305"/>
                  </a:lnTo>
                  <a:cubicBezTo>
                    <a:pt x="6168" y="1872"/>
                    <a:pt x="6091" y="1449"/>
                    <a:pt x="6004" y="1034"/>
                  </a:cubicBezTo>
                  <a:cubicBezTo>
                    <a:pt x="5938" y="801"/>
                    <a:pt x="5871" y="567"/>
                    <a:pt x="5771" y="367"/>
                  </a:cubicBezTo>
                  <a:cubicBezTo>
                    <a:pt x="5737" y="234"/>
                    <a:pt x="5637" y="134"/>
                    <a:pt x="5504" y="67"/>
                  </a:cubicBezTo>
                  <a:cubicBezTo>
                    <a:pt x="5482" y="67"/>
                    <a:pt x="5459" y="52"/>
                    <a:pt x="5427" y="52"/>
                  </a:cubicBezTo>
                  <a:cubicBezTo>
                    <a:pt x="5411" y="52"/>
                    <a:pt x="5393" y="56"/>
                    <a:pt x="5371" y="67"/>
                  </a:cubicBezTo>
                  <a:lnTo>
                    <a:pt x="5270" y="67"/>
                  </a:lnTo>
                  <a:cubicBezTo>
                    <a:pt x="5237" y="67"/>
                    <a:pt x="5170" y="100"/>
                    <a:pt x="5104" y="134"/>
                  </a:cubicBezTo>
                  <a:cubicBezTo>
                    <a:pt x="4985" y="233"/>
                    <a:pt x="4889" y="356"/>
                    <a:pt x="4839" y="495"/>
                  </a:cubicBezTo>
                  <a:lnTo>
                    <a:pt x="4839" y="495"/>
                  </a:lnTo>
                  <a:cubicBezTo>
                    <a:pt x="4820" y="430"/>
                    <a:pt x="4798" y="365"/>
                    <a:pt x="4770" y="300"/>
                  </a:cubicBezTo>
                  <a:cubicBezTo>
                    <a:pt x="4737" y="134"/>
                    <a:pt x="4603" y="34"/>
                    <a:pt x="443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471;p55">
              <a:extLst>
                <a:ext uri="{FF2B5EF4-FFF2-40B4-BE49-F238E27FC236}">
                  <a16:creationId xmlns:a16="http://schemas.microsoft.com/office/drawing/2014/main" id="{3B3F105F-ECDC-CFDA-B040-939156D622A3}"/>
                </a:ext>
              </a:extLst>
            </p:cNvPr>
            <p:cNvSpPr/>
            <p:nvPr/>
          </p:nvSpPr>
          <p:spPr>
            <a:xfrm>
              <a:off x="2227051" y="1499294"/>
              <a:ext cx="12047" cy="89621"/>
            </a:xfrm>
            <a:custGeom>
              <a:avLst/>
              <a:gdLst/>
              <a:ahLst/>
              <a:cxnLst/>
              <a:rect l="l" t="t" r="r" b="b"/>
              <a:pathLst>
                <a:path w="601" h="4471" extrusionOk="0">
                  <a:moveTo>
                    <a:pt x="34" y="1"/>
                  </a:moveTo>
                  <a:cubicBezTo>
                    <a:pt x="0" y="768"/>
                    <a:pt x="67" y="1502"/>
                    <a:pt x="201" y="2269"/>
                  </a:cubicBezTo>
                  <a:cubicBezTo>
                    <a:pt x="267" y="3003"/>
                    <a:pt x="367" y="3737"/>
                    <a:pt x="568" y="4471"/>
                  </a:cubicBezTo>
                  <a:cubicBezTo>
                    <a:pt x="601" y="3737"/>
                    <a:pt x="534" y="2969"/>
                    <a:pt x="401" y="2236"/>
                  </a:cubicBezTo>
                  <a:cubicBezTo>
                    <a:pt x="367" y="1468"/>
                    <a:pt x="234" y="735"/>
                    <a:pt x="34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472;p55">
              <a:extLst>
                <a:ext uri="{FF2B5EF4-FFF2-40B4-BE49-F238E27FC236}">
                  <a16:creationId xmlns:a16="http://schemas.microsoft.com/office/drawing/2014/main" id="{5E59A7B3-40F1-F1DF-CD45-70D3C7E83281}"/>
                </a:ext>
              </a:extLst>
            </p:cNvPr>
            <p:cNvSpPr/>
            <p:nvPr/>
          </p:nvSpPr>
          <p:spPr>
            <a:xfrm>
              <a:off x="2255796" y="1535395"/>
              <a:ext cx="8720" cy="56868"/>
            </a:xfrm>
            <a:custGeom>
              <a:avLst/>
              <a:gdLst/>
              <a:ahLst/>
              <a:cxnLst/>
              <a:rect l="l" t="t" r="r" b="b"/>
              <a:pathLst>
                <a:path w="435" h="2837" extrusionOk="0">
                  <a:moveTo>
                    <a:pt x="68" y="1"/>
                  </a:moveTo>
                  <a:lnTo>
                    <a:pt x="68" y="1"/>
                  </a:lnTo>
                  <a:cubicBezTo>
                    <a:pt x="1" y="468"/>
                    <a:pt x="34" y="935"/>
                    <a:pt x="101" y="1435"/>
                  </a:cubicBezTo>
                  <a:cubicBezTo>
                    <a:pt x="134" y="1902"/>
                    <a:pt x="234" y="2369"/>
                    <a:pt x="368" y="2836"/>
                  </a:cubicBezTo>
                  <a:cubicBezTo>
                    <a:pt x="434" y="2369"/>
                    <a:pt x="434" y="1869"/>
                    <a:pt x="334" y="1402"/>
                  </a:cubicBezTo>
                  <a:cubicBezTo>
                    <a:pt x="301" y="902"/>
                    <a:pt x="234" y="435"/>
                    <a:pt x="68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473;p55">
              <a:extLst>
                <a:ext uri="{FF2B5EF4-FFF2-40B4-BE49-F238E27FC236}">
                  <a16:creationId xmlns:a16="http://schemas.microsoft.com/office/drawing/2014/main" id="{04D15FFE-D9AC-437B-406F-2BE87AF7D592}"/>
                </a:ext>
              </a:extLst>
            </p:cNvPr>
            <p:cNvSpPr/>
            <p:nvPr/>
          </p:nvSpPr>
          <p:spPr>
            <a:xfrm>
              <a:off x="2175555" y="1610283"/>
              <a:ext cx="6054" cy="46825"/>
            </a:xfrm>
            <a:custGeom>
              <a:avLst/>
              <a:gdLst/>
              <a:ahLst/>
              <a:cxnLst/>
              <a:rect l="l" t="t" r="r" b="b"/>
              <a:pathLst>
                <a:path w="302" h="2336" extrusionOk="0">
                  <a:moveTo>
                    <a:pt x="134" y="1"/>
                  </a:moveTo>
                  <a:cubicBezTo>
                    <a:pt x="34" y="368"/>
                    <a:pt x="1" y="768"/>
                    <a:pt x="34" y="1168"/>
                  </a:cubicBezTo>
                  <a:cubicBezTo>
                    <a:pt x="1" y="1569"/>
                    <a:pt x="68" y="1936"/>
                    <a:pt x="168" y="2336"/>
                  </a:cubicBezTo>
                  <a:cubicBezTo>
                    <a:pt x="268" y="1936"/>
                    <a:pt x="301" y="1535"/>
                    <a:pt x="268" y="1168"/>
                  </a:cubicBezTo>
                  <a:cubicBezTo>
                    <a:pt x="301" y="768"/>
                    <a:pt x="268" y="368"/>
                    <a:pt x="134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474;p55">
              <a:extLst>
                <a:ext uri="{FF2B5EF4-FFF2-40B4-BE49-F238E27FC236}">
                  <a16:creationId xmlns:a16="http://schemas.microsoft.com/office/drawing/2014/main" id="{7A41D1B9-2193-0D71-1EF5-6E557803AE0E}"/>
                </a:ext>
              </a:extLst>
            </p:cNvPr>
            <p:cNvSpPr/>
            <p:nvPr/>
          </p:nvSpPr>
          <p:spPr>
            <a:xfrm>
              <a:off x="1846597" y="1778079"/>
              <a:ext cx="339021" cy="339562"/>
            </a:xfrm>
            <a:custGeom>
              <a:avLst/>
              <a:gdLst/>
              <a:ahLst/>
              <a:cxnLst/>
              <a:rect l="l" t="t" r="r" b="b"/>
              <a:pathLst>
                <a:path w="16913" h="16940" extrusionOk="0">
                  <a:moveTo>
                    <a:pt x="4507" y="0"/>
                  </a:moveTo>
                  <a:cubicBezTo>
                    <a:pt x="4472" y="0"/>
                    <a:pt x="4438" y="1"/>
                    <a:pt x="4403" y="3"/>
                  </a:cubicBezTo>
                  <a:cubicBezTo>
                    <a:pt x="0" y="169"/>
                    <a:pt x="934" y="8242"/>
                    <a:pt x="1868" y="9876"/>
                  </a:cubicBezTo>
                  <a:cubicBezTo>
                    <a:pt x="2480" y="11003"/>
                    <a:pt x="10664" y="16939"/>
                    <a:pt x="11572" y="16939"/>
                  </a:cubicBezTo>
                  <a:cubicBezTo>
                    <a:pt x="11605" y="16939"/>
                    <a:pt x="11629" y="16931"/>
                    <a:pt x="11642" y="16915"/>
                  </a:cubicBezTo>
                  <a:lnTo>
                    <a:pt x="16912" y="8375"/>
                  </a:lnTo>
                  <a:cubicBezTo>
                    <a:pt x="16912" y="8375"/>
                    <a:pt x="8112" y="0"/>
                    <a:pt x="450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475;p55">
              <a:extLst>
                <a:ext uri="{FF2B5EF4-FFF2-40B4-BE49-F238E27FC236}">
                  <a16:creationId xmlns:a16="http://schemas.microsoft.com/office/drawing/2014/main" id="{00F3713A-AE52-86BC-8BA5-5300E201D590}"/>
                </a:ext>
              </a:extLst>
            </p:cNvPr>
            <p:cNvSpPr/>
            <p:nvPr/>
          </p:nvSpPr>
          <p:spPr>
            <a:xfrm>
              <a:off x="1955582" y="1781467"/>
              <a:ext cx="230698" cy="184574"/>
            </a:xfrm>
            <a:custGeom>
              <a:avLst/>
              <a:gdLst/>
              <a:ahLst/>
              <a:cxnLst/>
              <a:rect l="l" t="t" r="r" b="b"/>
              <a:pathLst>
                <a:path w="11509" h="9208" extrusionOk="0">
                  <a:moveTo>
                    <a:pt x="0" y="0"/>
                  </a:moveTo>
                  <a:cubicBezTo>
                    <a:pt x="734" y="134"/>
                    <a:pt x="1435" y="334"/>
                    <a:pt x="2135" y="634"/>
                  </a:cubicBezTo>
                  <a:cubicBezTo>
                    <a:pt x="2869" y="1001"/>
                    <a:pt x="3570" y="1435"/>
                    <a:pt x="4203" y="1935"/>
                  </a:cubicBezTo>
                  <a:cubicBezTo>
                    <a:pt x="4971" y="2569"/>
                    <a:pt x="5705" y="3236"/>
                    <a:pt x="6405" y="3970"/>
                  </a:cubicBezTo>
                  <a:cubicBezTo>
                    <a:pt x="8423" y="5888"/>
                    <a:pt x="10309" y="7381"/>
                    <a:pt x="11382" y="8219"/>
                  </a:cubicBezTo>
                  <a:lnTo>
                    <a:pt x="11382" y="8219"/>
                  </a:lnTo>
                  <a:lnTo>
                    <a:pt x="10975" y="8907"/>
                  </a:lnTo>
                  <a:cubicBezTo>
                    <a:pt x="10942" y="9007"/>
                    <a:pt x="10875" y="9107"/>
                    <a:pt x="10842" y="9207"/>
                  </a:cubicBezTo>
                  <a:cubicBezTo>
                    <a:pt x="10908" y="9107"/>
                    <a:pt x="10975" y="9040"/>
                    <a:pt x="11008" y="8940"/>
                  </a:cubicBezTo>
                  <a:lnTo>
                    <a:pt x="11509" y="8240"/>
                  </a:lnTo>
                  <a:lnTo>
                    <a:pt x="11509" y="8206"/>
                  </a:lnTo>
                  <a:lnTo>
                    <a:pt x="11475" y="8173"/>
                  </a:lnTo>
                  <a:cubicBezTo>
                    <a:pt x="10475" y="7272"/>
                    <a:pt x="8573" y="5738"/>
                    <a:pt x="6538" y="3837"/>
                  </a:cubicBezTo>
                  <a:cubicBezTo>
                    <a:pt x="5838" y="3103"/>
                    <a:pt x="5104" y="2402"/>
                    <a:pt x="4304" y="1802"/>
                  </a:cubicBezTo>
                  <a:cubicBezTo>
                    <a:pt x="3670" y="1268"/>
                    <a:pt x="2969" y="834"/>
                    <a:pt x="2202" y="501"/>
                  </a:cubicBezTo>
                  <a:cubicBezTo>
                    <a:pt x="1702" y="301"/>
                    <a:pt x="1135" y="134"/>
                    <a:pt x="601" y="34"/>
                  </a:cubicBezTo>
                  <a:cubicBezTo>
                    <a:pt x="434" y="34"/>
                    <a:pt x="301" y="0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476;p55">
              <a:extLst>
                <a:ext uri="{FF2B5EF4-FFF2-40B4-BE49-F238E27FC236}">
                  <a16:creationId xmlns:a16="http://schemas.microsoft.com/office/drawing/2014/main" id="{61A4DD65-E038-9867-F84E-886B75EE222F}"/>
                </a:ext>
              </a:extLst>
            </p:cNvPr>
            <p:cNvSpPr/>
            <p:nvPr/>
          </p:nvSpPr>
          <p:spPr>
            <a:xfrm>
              <a:off x="1865980" y="1923887"/>
              <a:ext cx="212657" cy="191249"/>
            </a:xfrm>
            <a:custGeom>
              <a:avLst/>
              <a:gdLst/>
              <a:ahLst/>
              <a:cxnLst/>
              <a:rect l="l" t="t" r="r" b="b"/>
              <a:pathLst>
                <a:path w="10609" h="9541" extrusionOk="0">
                  <a:moveTo>
                    <a:pt x="1" y="1"/>
                  </a:moveTo>
                  <a:cubicBezTo>
                    <a:pt x="67" y="167"/>
                    <a:pt x="134" y="334"/>
                    <a:pt x="234" y="501"/>
                  </a:cubicBezTo>
                  <a:cubicBezTo>
                    <a:pt x="434" y="834"/>
                    <a:pt x="701" y="1268"/>
                    <a:pt x="1068" y="1835"/>
                  </a:cubicBezTo>
                  <a:cubicBezTo>
                    <a:pt x="1502" y="2469"/>
                    <a:pt x="1969" y="3069"/>
                    <a:pt x="2469" y="3670"/>
                  </a:cubicBezTo>
                  <a:cubicBezTo>
                    <a:pt x="3103" y="4370"/>
                    <a:pt x="3770" y="5037"/>
                    <a:pt x="4470" y="5671"/>
                  </a:cubicBezTo>
                  <a:cubicBezTo>
                    <a:pt x="5738" y="6839"/>
                    <a:pt x="7172" y="7806"/>
                    <a:pt x="8673" y="8640"/>
                  </a:cubicBezTo>
                  <a:cubicBezTo>
                    <a:pt x="9140" y="8907"/>
                    <a:pt x="9607" y="9107"/>
                    <a:pt x="10074" y="9341"/>
                  </a:cubicBezTo>
                  <a:cubicBezTo>
                    <a:pt x="10241" y="9407"/>
                    <a:pt x="10441" y="9474"/>
                    <a:pt x="10608" y="9541"/>
                  </a:cubicBezTo>
                  <a:cubicBezTo>
                    <a:pt x="10441" y="9407"/>
                    <a:pt x="10275" y="9341"/>
                    <a:pt x="10108" y="9240"/>
                  </a:cubicBezTo>
                  <a:cubicBezTo>
                    <a:pt x="9774" y="9074"/>
                    <a:pt x="9307" y="8840"/>
                    <a:pt x="8740" y="8507"/>
                  </a:cubicBezTo>
                  <a:cubicBezTo>
                    <a:pt x="7272" y="7639"/>
                    <a:pt x="5871" y="6639"/>
                    <a:pt x="4604" y="5504"/>
                  </a:cubicBezTo>
                  <a:cubicBezTo>
                    <a:pt x="3903" y="4904"/>
                    <a:pt x="3270" y="4237"/>
                    <a:pt x="2636" y="3536"/>
                  </a:cubicBezTo>
                  <a:cubicBezTo>
                    <a:pt x="2069" y="2869"/>
                    <a:pt x="1568" y="2269"/>
                    <a:pt x="1201" y="1735"/>
                  </a:cubicBezTo>
                  <a:cubicBezTo>
                    <a:pt x="801" y="1201"/>
                    <a:pt x="501" y="768"/>
                    <a:pt x="301" y="468"/>
                  </a:cubicBezTo>
                  <a:cubicBezTo>
                    <a:pt x="234" y="301"/>
                    <a:pt x="101" y="134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477;p55">
              <a:extLst>
                <a:ext uri="{FF2B5EF4-FFF2-40B4-BE49-F238E27FC236}">
                  <a16:creationId xmlns:a16="http://schemas.microsoft.com/office/drawing/2014/main" id="{531C2221-9EE4-8AFB-3613-C1CBD9F5A283}"/>
                </a:ext>
              </a:extLst>
            </p:cNvPr>
            <p:cNvSpPr/>
            <p:nvPr/>
          </p:nvSpPr>
          <p:spPr>
            <a:xfrm>
              <a:off x="1964281" y="1928577"/>
              <a:ext cx="55505" cy="43478"/>
            </a:xfrm>
            <a:custGeom>
              <a:avLst/>
              <a:gdLst/>
              <a:ahLst/>
              <a:cxnLst/>
              <a:rect l="l" t="t" r="r" b="b"/>
              <a:pathLst>
                <a:path w="2769" h="2169" extrusionOk="0">
                  <a:moveTo>
                    <a:pt x="0" y="0"/>
                  </a:moveTo>
                  <a:cubicBezTo>
                    <a:pt x="400" y="934"/>
                    <a:pt x="1768" y="1901"/>
                    <a:pt x="2769" y="2168"/>
                  </a:cubicBezTo>
                  <a:cubicBezTo>
                    <a:pt x="1968" y="1301"/>
                    <a:pt x="1034" y="534"/>
                    <a:pt x="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478;p55">
              <a:extLst>
                <a:ext uri="{FF2B5EF4-FFF2-40B4-BE49-F238E27FC236}">
                  <a16:creationId xmlns:a16="http://schemas.microsoft.com/office/drawing/2014/main" id="{2B18C953-BFAC-BA67-26ED-8FAC9632988C}"/>
                </a:ext>
              </a:extLst>
            </p:cNvPr>
            <p:cNvSpPr/>
            <p:nvPr/>
          </p:nvSpPr>
          <p:spPr>
            <a:xfrm>
              <a:off x="1904086" y="1877082"/>
              <a:ext cx="14733" cy="70899"/>
            </a:xfrm>
            <a:custGeom>
              <a:avLst/>
              <a:gdLst/>
              <a:ahLst/>
              <a:cxnLst/>
              <a:rect l="l" t="t" r="r" b="b"/>
              <a:pathLst>
                <a:path w="735" h="3537" extrusionOk="0">
                  <a:moveTo>
                    <a:pt x="468" y="1"/>
                  </a:moveTo>
                  <a:cubicBezTo>
                    <a:pt x="1" y="935"/>
                    <a:pt x="134" y="2569"/>
                    <a:pt x="535" y="3536"/>
                  </a:cubicBezTo>
                  <a:cubicBezTo>
                    <a:pt x="735" y="2336"/>
                    <a:pt x="701" y="1168"/>
                    <a:pt x="4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479;p55">
              <a:extLst>
                <a:ext uri="{FF2B5EF4-FFF2-40B4-BE49-F238E27FC236}">
                  <a16:creationId xmlns:a16="http://schemas.microsoft.com/office/drawing/2014/main" id="{CE4DD6A3-5177-77D1-450F-90158EFF62E7}"/>
                </a:ext>
              </a:extLst>
            </p:cNvPr>
            <p:cNvSpPr/>
            <p:nvPr/>
          </p:nvSpPr>
          <p:spPr>
            <a:xfrm>
              <a:off x="2071261" y="1907831"/>
              <a:ext cx="26760" cy="66890"/>
            </a:xfrm>
            <a:custGeom>
              <a:avLst/>
              <a:gdLst/>
              <a:ahLst/>
              <a:cxnLst/>
              <a:rect l="l" t="t" r="r" b="b"/>
              <a:pathLst>
                <a:path w="1335" h="3337" extrusionOk="0">
                  <a:moveTo>
                    <a:pt x="167" y="1"/>
                  </a:moveTo>
                  <a:cubicBezTo>
                    <a:pt x="0" y="1035"/>
                    <a:pt x="667" y="2569"/>
                    <a:pt x="1335" y="3337"/>
                  </a:cubicBezTo>
                  <a:cubicBezTo>
                    <a:pt x="1134" y="2169"/>
                    <a:pt x="767" y="1035"/>
                    <a:pt x="16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480;p55">
              <a:extLst>
                <a:ext uri="{FF2B5EF4-FFF2-40B4-BE49-F238E27FC236}">
                  <a16:creationId xmlns:a16="http://schemas.microsoft.com/office/drawing/2014/main" id="{29B288E8-BA90-75E0-7A6F-36BDB7AC2EF6}"/>
                </a:ext>
              </a:extLst>
            </p:cNvPr>
            <p:cNvSpPr/>
            <p:nvPr/>
          </p:nvSpPr>
          <p:spPr>
            <a:xfrm>
              <a:off x="1944878" y="1832281"/>
              <a:ext cx="68233" cy="19764"/>
            </a:xfrm>
            <a:custGeom>
              <a:avLst/>
              <a:gdLst/>
              <a:ahLst/>
              <a:cxnLst/>
              <a:rect l="l" t="t" r="r" b="b"/>
              <a:pathLst>
                <a:path w="3404" h="986" extrusionOk="0">
                  <a:moveTo>
                    <a:pt x="1" y="1"/>
                  </a:moveTo>
                  <a:lnTo>
                    <a:pt x="1" y="1"/>
                  </a:lnTo>
                  <a:cubicBezTo>
                    <a:pt x="679" y="649"/>
                    <a:pt x="2035" y="985"/>
                    <a:pt x="3032" y="985"/>
                  </a:cubicBezTo>
                  <a:cubicBezTo>
                    <a:pt x="3163" y="985"/>
                    <a:pt x="3287" y="980"/>
                    <a:pt x="3403" y="968"/>
                  </a:cubicBezTo>
                  <a:cubicBezTo>
                    <a:pt x="2336" y="434"/>
                    <a:pt x="1202" y="10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481;p55">
              <a:extLst>
                <a:ext uri="{FF2B5EF4-FFF2-40B4-BE49-F238E27FC236}">
                  <a16:creationId xmlns:a16="http://schemas.microsoft.com/office/drawing/2014/main" id="{59E8BBB5-461A-C24B-48E0-050902600835}"/>
                </a:ext>
              </a:extLst>
            </p:cNvPr>
            <p:cNvSpPr/>
            <p:nvPr/>
          </p:nvSpPr>
          <p:spPr>
            <a:xfrm>
              <a:off x="1905429" y="1746689"/>
              <a:ext cx="41473" cy="56868"/>
            </a:xfrm>
            <a:custGeom>
              <a:avLst/>
              <a:gdLst/>
              <a:ahLst/>
              <a:cxnLst/>
              <a:rect l="l" t="t" r="r" b="b"/>
              <a:pathLst>
                <a:path w="2069" h="2837" extrusionOk="0">
                  <a:moveTo>
                    <a:pt x="2069" y="1"/>
                  </a:moveTo>
                  <a:lnTo>
                    <a:pt x="2069" y="1"/>
                  </a:lnTo>
                  <a:cubicBezTo>
                    <a:pt x="1202" y="801"/>
                    <a:pt x="501" y="1769"/>
                    <a:pt x="1" y="2836"/>
                  </a:cubicBezTo>
                  <a:lnTo>
                    <a:pt x="1" y="2836"/>
                  </a:lnTo>
                  <a:cubicBezTo>
                    <a:pt x="901" y="2369"/>
                    <a:pt x="1802" y="968"/>
                    <a:pt x="206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482;p55">
              <a:extLst>
                <a:ext uri="{FF2B5EF4-FFF2-40B4-BE49-F238E27FC236}">
                  <a16:creationId xmlns:a16="http://schemas.microsoft.com/office/drawing/2014/main" id="{3691B8E5-6717-DF2F-A851-0C4101C27B7C}"/>
                </a:ext>
              </a:extLst>
            </p:cNvPr>
            <p:cNvSpPr/>
            <p:nvPr/>
          </p:nvSpPr>
          <p:spPr>
            <a:xfrm>
              <a:off x="2011086" y="2032130"/>
              <a:ext cx="69556" cy="14011"/>
            </a:xfrm>
            <a:custGeom>
              <a:avLst/>
              <a:gdLst/>
              <a:ahLst/>
              <a:cxnLst/>
              <a:rect l="l" t="t" r="r" b="b"/>
              <a:pathLst>
                <a:path w="3470" h="699" extrusionOk="0">
                  <a:moveTo>
                    <a:pt x="3211" y="1"/>
                  </a:moveTo>
                  <a:cubicBezTo>
                    <a:pt x="2101" y="1"/>
                    <a:pt x="1022" y="200"/>
                    <a:pt x="0" y="571"/>
                  </a:cubicBezTo>
                  <a:cubicBezTo>
                    <a:pt x="256" y="660"/>
                    <a:pt x="559" y="699"/>
                    <a:pt x="882" y="699"/>
                  </a:cubicBezTo>
                  <a:cubicBezTo>
                    <a:pt x="1779" y="699"/>
                    <a:pt x="2832" y="397"/>
                    <a:pt x="3469" y="4"/>
                  </a:cubicBezTo>
                  <a:cubicBezTo>
                    <a:pt x="3383" y="2"/>
                    <a:pt x="3297" y="1"/>
                    <a:pt x="321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483;p55">
              <a:extLst>
                <a:ext uri="{FF2B5EF4-FFF2-40B4-BE49-F238E27FC236}">
                  <a16:creationId xmlns:a16="http://schemas.microsoft.com/office/drawing/2014/main" id="{5FBCED2F-7C9B-1D40-0CB1-33483D719347}"/>
                </a:ext>
              </a:extLst>
            </p:cNvPr>
            <p:cNvSpPr/>
            <p:nvPr/>
          </p:nvSpPr>
          <p:spPr>
            <a:xfrm>
              <a:off x="1433369" y="3998685"/>
              <a:ext cx="274837" cy="380414"/>
            </a:xfrm>
            <a:custGeom>
              <a:avLst/>
              <a:gdLst/>
              <a:ahLst/>
              <a:cxnLst/>
              <a:rect l="l" t="t" r="r" b="b"/>
              <a:pathLst>
                <a:path w="13711" h="18978" extrusionOk="0">
                  <a:moveTo>
                    <a:pt x="6572" y="1"/>
                  </a:moveTo>
                  <a:lnTo>
                    <a:pt x="4370" y="10008"/>
                  </a:lnTo>
                  <a:lnTo>
                    <a:pt x="301" y="17413"/>
                  </a:lnTo>
                  <a:cubicBezTo>
                    <a:pt x="1" y="17947"/>
                    <a:pt x="234" y="18614"/>
                    <a:pt x="801" y="18881"/>
                  </a:cubicBezTo>
                  <a:cubicBezTo>
                    <a:pt x="943" y="18944"/>
                    <a:pt x="1099" y="18977"/>
                    <a:pt x="1257" y="18977"/>
                  </a:cubicBezTo>
                  <a:cubicBezTo>
                    <a:pt x="1433" y="18977"/>
                    <a:pt x="1610" y="18936"/>
                    <a:pt x="1768" y="18848"/>
                  </a:cubicBezTo>
                  <a:cubicBezTo>
                    <a:pt x="3636" y="17747"/>
                    <a:pt x="10541" y="13711"/>
                    <a:pt x="10675" y="12977"/>
                  </a:cubicBezTo>
                  <a:cubicBezTo>
                    <a:pt x="10808" y="12110"/>
                    <a:pt x="13710" y="2536"/>
                    <a:pt x="13710" y="2536"/>
                  </a:cubicBezTo>
                  <a:lnTo>
                    <a:pt x="6572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484;p55">
              <a:extLst>
                <a:ext uri="{FF2B5EF4-FFF2-40B4-BE49-F238E27FC236}">
                  <a16:creationId xmlns:a16="http://schemas.microsoft.com/office/drawing/2014/main" id="{A1334778-79B0-213D-2FBB-6743E35CBCD2}"/>
                </a:ext>
              </a:extLst>
            </p:cNvPr>
            <p:cNvSpPr/>
            <p:nvPr/>
          </p:nvSpPr>
          <p:spPr>
            <a:xfrm>
              <a:off x="1449425" y="4245418"/>
              <a:ext cx="201272" cy="134181"/>
            </a:xfrm>
            <a:custGeom>
              <a:avLst/>
              <a:gdLst/>
              <a:ahLst/>
              <a:cxnLst/>
              <a:rect l="l" t="t" r="r" b="b"/>
              <a:pathLst>
                <a:path w="10041" h="6694" extrusionOk="0">
                  <a:moveTo>
                    <a:pt x="10041" y="1"/>
                  </a:moveTo>
                  <a:lnTo>
                    <a:pt x="28" y="6587"/>
                  </a:lnTo>
                  <a:lnTo>
                    <a:pt x="28" y="6587"/>
                  </a:lnTo>
                  <a:cubicBezTo>
                    <a:pt x="19" y="6582"/>
                    <a:pt x="9" y="6577"/>
                    <a:pt x="0" y="6572"/>
                  </a:cubicBezTo>
                  <a:lnTo>
                    <a:pt x="0" y="6605"/>
                  </a:lnTo>
                  <a:lnTo>
                    <a:pt x="28" y="6587"/>
                  </a:lnTo>
                  <a:lnTo>
                    <a:pt x="28" y="6587"/>
                  </a:lnTo>
                  <a:cubicBezTo>
                    <a:pt x="164" y="6657"/>
                    <a:pt x="312" y="6693"/>
                    <a:pt x="461" y="6693"/>
                  </a:cubicBezTo>
                  <a:cubicBezTo>
                    <a:pt x="635" y="6693"/>
                    <a:pt x="811" y="6643"/>
                    <a:pt x="967" y="6539"/>
                  </a:cubicBezTo>
                  <a:cubicBezTo>
                    <a:pt x="6205" y="3503"/>
                    <a:pt x="8473" y="1935"/>
                    <a:pt x="9307" y="1335"/>
                  </a:cubicBezTo>
                  <a:cubicBezTo>
                    <a:pt x="9607" y="1102"/>
                    <a:pt x="9840" y="801"/>
                    <a:pt x="9941" y="434"/>
                  </a:cubicBezTo>
                  <a:lnTo>
                    <a:pt x="100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485;p55">
              <a:extLst>
                <a:ext uri="{FF2B5EF4-FFF2-40B4-BE49-F238E27FC236}">
                  <a16:creationId xmlns:a16="http://schemas.microsoft.com/office/drawing/2014/main" id="{919FCC56-505F-8D94-F00E-789A62EE0947}"/>
                </a:ext>
              </a:extLst>
            </p:cNvPr>
            <p:cNvSpPr/>
            <p:nvPr/>
          </p:nvSpPr>
          <p:spPr>
            <a:xfrm>
              <a:off x="1615919" y="4170170"/>
              <a:ext cx="26760" cy="24375"/>
            </a:xfrm>
            <a:custGeom>
              <a:avLst/>
              <a:gdLst/>
              <a:ahLst/>
              <a:cxnLst/>
              <a:rect l="l" t="t" r="r" b="b"/>
              <a:pathLst>
                <a:path w="1335" h="1216" extrusionOk="0">
                  <a:moveTo>
                    <a:pt x="651" y="0"/>
                  </a:moveTo>
                  <a:cubicBezTo>
                    <a:pt x="565" y="0"/>
                    <a:pt x="479" y="17"/>
                    <a:pt x="400" y="52"/>
                  </a:cubicBezTo>
                  <a:lnTo>
                    <a:pt x="467" y="52"/>
                  </a:lnTo>
                  <a:cubicBezTo>
                    <a:pt x="167" y="152"/>
                    <a:pt x="0" y="486"/>
                    <a:pt x="100" y="819"/>
                  </a:cubicBezTo>
                  <a:cubicBezTo>
                    <a:pt x="180" y="1060"/>
                    <a:pt x="411" y="1215"/>
                    <a:pt x="672" y="1215"/>
                  </a:cubicBezTo>
                  <a:cubicBezTo>
                    <a:pt x="736" y="1215"/>
                    <a:pt x="802" y="1206"/>
                    <a:pt x="867" y="1186"/>
                  </a:cubicBezTo>
                  <a:cubicBezTo>
                    <a:pt x="1168" y="1053"/>
                    <a:pt x="1334" y="686"/>
                    <a:pt x="1234" y="352"/>
                  </a:cubicBezTo>
                  <a:cubicBezTo>
                    <a:pt x="1136" y="131"/>
                    <a:pt x="893" y="0"/>
                    <a:pt x="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486;p55">
              <a:extLst>
                <a:ext uri="{FF2B5EF4-FFF2-40B4-BE49-F238E27FC236}">
                  <a16:creationId xmlns:a16="http://schemas.microsoft.com/office/drawing/2014/main" id="{FC0795FA-6EFF-67FD-27BD-DC8459A17F33}"/>
                </a:ext>
              </a:extLst>
            </p:cNvPr>
            <p:cNvSpPr/>
            <p:nvPr/>
          </p:nvSpPr>
          <p:spPr>
            <a:xfrm>
              <a:off x="1480836" y="4270154"/>
              <a:ext cx="36803" cy="31451"/>
            </a:xfrm>
            <a:custGeom>
              <a:avLst/>
              <a:gdLst/>
              <a:ahLst/>
              <a:cxnLst/>
              <a:rect l="l" t="t" r="r" b="b"/>
              <a:pathLst>
                <a:path w="1836" h="1569" extrusionOk="0">
                  <a:moveTo>
                    <a:pt x="368" y="1"/>
                  </a:moveTo>
                  <a:cubicBezTo>
                    <a:pt x="134" y="1"/>
                    <a:pt x="1" y="34"/>
                    <a:pt x="1" y="68"/>
                  </a:cubicBezTo>
                  <a:cubicBezTo>
                    <a:pt x="401" y="168"/>
                    <a:pt x="768" y="335"/>
                    <a:pt x="1102" y="568"/>
                  </a:cubicBezTo>
                  <a:cubicBezTo>
                    <a:pt x="1369" y="835"/>
                    <a:pt x="1602" y="1168"/>
                    <a:pt x="1769" y="1569"/>
                  </a:cubicBezTo>
                  <a:cubicBezTo>
                    <a:pt x="1802" y="1569"/>
                    <a:pt x="1836" y="1402"/>
                    <a:pt x="1769" y="1168"/>
                  </a:cubicBezTo>
                  <a:cubicBezTo>
                    <a:pt x="1669" y="868"/>
                    <a:pt x="1469" y="601"/>
                    <a:pt x="1235" y="401"/>
                  </a:cubicBezTo>
                  <a:cubicBezTo>
                    <a:pt x="1002" y="168"/>
                    <a:pt x="701" y="68"/>
                    <a:pt x="3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487;p55">
              <a:extLst>
                <a:ext uri="{FF2B5EF4-FFF2-40B4-BE49-F238E27FC236}">
                  <a16:creationId xmlns:a16="http://schemas.microsoft.com/office/drawing/2014/main" id="{4C28EAA2-23E9-0EF3-8A53-3BB839BF3003}"/>
                </a:ext>
              </a:extLst>
            </p:cNvPr>
            <p:cNvSpPr/>
            <p:nvPr/>
          </p:nvSpPr>
          <p:spPr>
            <a:xfrm>
              <a:off x="1460791" y="4302908"/>
              <a:ext cx="36121" cy="21468"/>
            </a:xfrm>
            <a:custGeom>
              <a:avLst/>
              <a:gdLst/>
              <a:ahLst/>
              <a:cxnLst/>
              <a:rect l="l" t="t" r="r" b="b"/>
              <a:pathLst>
                <a:path w="1802" h="1071" extrusionOk="0">
                  <a:moveTo>
                    <a:pt x="384" y="0"/>
                  </a:moveTo>
                  <a:cubicBezTo>
                    <a:pt x="256" y="0"/>
                    <a:pt x="126" y="22"/>
                    <a:pt x="0" y="68"/>
                  </a:cubicBezTo>
                  <a:cubicBezTo>
                    <a:pt x="334" y="168"/>
                    <a:pt x="634" y="268"/>
                    <a:pt x="968" y="435"/>
                  </a:cubicBezTo>
                  <a:cubicBezTo>
                    <a:pt x="1416" y="691"/>
                    <a:pt x="1649" y="1071"/>
                    <a:pt x="1726" y="1071"/>
                  </a:cubicBezTo>
                  <a:cubicBezTo>
                    <a:pt x="1729" y="1071"/>
                    <a:pt x="1732" y="1070"/>
                    <a:pt x="1735" y="1069"/>
                  </a:cubicBezTo>
                  <a:cubicBezTo>
                    <a:pt x="1801" y="1069"/>
                    <a:pt x="1635" y="569"/>
                    <a:pt x="1068" y="235"/>
                  </a:cubicBezTo>
                  <a:cubicBezTo>
                    <a:pt x="870" y="82"/>
                    <a:pt x="630" y="0"/>
                    <a:pt x="3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488;p55">
              <a:extLst>
                <a:ext uri="{FF2B5EF4-FFF2-40B4-BE49-F238E27FC236}">
                  <a16:creationId xmlns:a16="http://schemas.microsoft.com/office/drawing/2014/main" id="{96B71574-2B8F-B004-1E63-5C477ACF6ABD}"/>
                </a:ext>
              </a:extLst>
            </p:cNvPr>
            <p:cNvSpPr/>
            <p:nvPr/>
          </p:nvSpPr>
          <p:spPr>
            <a:xfrm>
              <a:off x="1500901" y="4237400"/>
              <a:ext cx="50834" cy="36121"/>
            </a:xfrm>
            <a:custGeom>
              <a:avLst/>
              <a:gdLst/>
              <a:ahLst/>
              <a:cxnLst/>
              <a:rect l="l" t="t" r="r" b="b"/>
              <a:pathLst>
                <a:path w="2536" h="1802" extrusionOk="0">
                  <a:moveTo>
                    <a:pt x="1" y="0"/>
                  </a:moveTo>
                  <a:lnTo>
                    <a:pt x="1" y="0"/>
                  </a:lnTo>
                  <a:cubicBezTo>
                    <a:pt x="468" y="201"/>
                    <a:pt x="935" y="467"/>
                    <a:pt x="1402" y="734"/>
                  </a:cubicBezTo>
                  <a:cubicBezTo>
                    <a:pt x="1802" y="1068"/>
                    <a:pt x="2169" y="1401"/>
                    <a:pt x="2536" y="1802"/>
                  </a:cubicBezTo>
                  <a:cubicBezTo>
                    <a:pt x="2102" y="768"/>
                    <a:pt x="1101" y="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489;p55">
              <a:extLst>
                <a:ext uri="{FF2B5EF4-FFF2-40B4-BE49-F238E27FC236}">
                  <a16:creationId xmlns:a16="http://schemas.microsoft.com/office/drawing/2014/main" id="{59CAC601-47E0-D422-8F8C-51C82B7A6120}"/>
                </a:ext>
              </a:extLst>
            </p:cNvPr>
            <p:cNvSpPr/>
            <p:nvPr/>
          </p:nvSpPr>
          <p:spPr>
            <a:xfrm>
              <a:off x="1518280" y="4196689"/>
              <a:ext cx="51516" cy="16818"/>
            </a:xfrm>
            <a:custGeom>
              <a:avLst/>
              <a:gdLst/>
              <a:ahLst/>
              <a:cxnLst/>
              <a:rect l="l" t="t" r="r" b="b"/>
              <a:pathLst>
                <a:path w="2570" h="839" extrusionOk="0">
                  <a:moveTo>
                    <a:pt x="690" y="0"/>
                  </a:moveTo>
                  <a:cubicBezTo>
                    <a:pt x="461" y="0"/>
                    <a:pt x="229" y="32"/>
                    <a:pt x="1" y="97"/>
                  </a:cubicBezTo>
                  <a:cubicBezTo>
                    <a:pt x="1" y="163"/>
                    <a:pt x="635" y="130"/>
                    <a:pt x="1335" y="330"/>
                  </a:cubicBezTo>
                  <a:cubicBezTo>
                    <a:pt x="1979" y="514"/>
                    <a:pt x="2453" y="839"/>
                    <a:pt x="2552" y="839"/>
                  </a:cubicBezTo>
                  <a:cubicBezTo>
                    <a:pt x="2561" y="839"/>
                    <a:pt x="2567" y="836"/>
                    <a:pt x="2569" y="831"/>
                  </a:cubicBezTo>
                  <a:cubicBezTo>
                    <a:pt x="2090" y="301"/>
                    <a:pt x="1401" y="0"/>
                    <a:pt x="6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490;p55">
              <a:extLst>
                <a:ext uri="{FF2B5EF4-FFF2-40B4-BE49-F238E27FC236}">
                  <a16:creationId xmlns:a16="http://schemas.microsoft.com/office/drawing/2014/main" id="{FC05DD75-35B5-512D-B68E-4E72C0FFFD30}"/>
                </a:ext>
              </a:extLst>
            </p:cNvPr>
            <p:cNvSpPr/>
            <p:nvPr/>
          </p:nvSpPr>
          <p:spPr>
            <a:xfrm>
              <a:off x="1530988" y="4137737"/>
              <a:ext cx="54182" cy="16778"/>
            </a:xfrm>
            <a:custGeom>
              <a:avLst/>
              <a:gdLst/>
              <a:ahLst/>
              <a:cxnLst/>
              <a:rect l="l" t="t" r="r" b="b"/>
              <a:pathLst>
                <a:path w="2703" h="837" extrusionOk="0">
                  <a:moveTo>
                    <a:pt x="952" y="0"/>
                  </a:moveTo>
                  <a:cubicBezTo>
                    <a:pt x="756" y="0"/>
                    <a:pt x="559" y="23"/>
                    <a:pt x="368" y="69"/>
                  </a:cubicBezTo>
                  <a:cubicBezTo>
                    <a:pt x="101" y="169"/>
                    <a:pt x="1" y="269"/>
                    <a:pt x="1" y="269"/>
                  </a:cubicBezTo>
                  <a:cubicBezTo>
                    <a:pt x="234" y="236"/>
                    <a:pt x="468" y="219"/>
                    <a:pt x="701" y="219"/>
                  </a:cubicBezTo>
                  <a:cubicBezTo>
                    <a:pt x="935" y="219"/>
                    <a:pt x="1168" y="236"/>
                    <a:pt x="1402" y="269"/>
                  </a:cubicBezTo>
                  <a:cubicBezTo>
                    <a:pt x="1835" y="403"/>
                    <a:pt x="2269" y="603"/>
                    <a:pt x="2669" y="836"/>
                  </a:cubicBezTo>
                  <a:cubicBezTo>
                    <a:pt x="2703" y="836"/>
                    <a:pt x="2603" y="669"/>
                    <a:pt x="2402" y="503"/>
                  </a:cubicBezTo>
                  <a:cubicBezTo>
                    <a:pt x="1990" y="163"/>
                    <a:pt x="1473" y="0"/>
                    <a:pt x="9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491;p55">
              <a:extLst>
                <a:ext uri="{FF2B5EF4-FFF2-40B4-BE49-F238E27FC236}">
                  <a16:creationId xmlns:a16="http://schemas.microsoft.com/office/drawing/2014/main" id="{228C0542-B7F4-EA17-0EE8-4A4C740CB958}"/>
                </a:ext>
              </a:extLst>
            </p:cNvPr>
            <p:cNvSpPr/>
            <p:nvPr/>
          </p:nvSpPr>
          <p:spPr>
            <a:xfrm>
              <a:off x="1535679" y="4093778"/>
              <a:ext cx="62861" cy="38807"/>
            </a:xfrm>
            <a:custGeom>
              <a:avLst/>
              <a:gdLst/>
              <a:ahLst/>
              <a:cxnLst/>
              <a:rect l="l" t="t" r="r" b="b"/>
              <a:pathLst>
                <a:path w="3136" h="1936" extrusionOk="0">
                  <a:moveTo>
                    <a:pt x="459" y="207"/>
                  </a:moveTo>
                  <a:cubicBezTo>
                    <a:pt x="494" y="207"/>
                    <a:pt x="531" y="215"/>
                    <a:pt x="567" y="227"/>
                  </a:cubicBezTo>
                  <a:cubicBezTo>
                    <a:pt x="767" y="327"/>
                    <a:pt x="934" y="461"/>
                    <a:pt x="1068" y="661"/>
                  </a:cubicBezTo>
                  <a:cubicBezTo>
                    <a:pt x="1236" y="867"/>
                    <a:pt x="1373" y="1083"/>
                    <a:pt x="1496" y="1310"/>
                  </a:cubicBezTo>
                  <a:lnTo>
                    <a:pt x="1496" y="1310"/>
                  </a:lnTo>
                  <a:cubicBezTo>
                    <a:pt x="1462" y="1381"/>
                    <a:pt x="1431" y="1454"/>
                    <a:pt x="1401" y="1528"/>
                  </a:cubicBezTo>
                  <a:cubicBezTo>
                    <a:pt x="1389" y="1577"/>
                    <a:pt x="1377" y="1625"/>
                    <a:pt x="1366" y="1673"/>
                  </a:cubicBezTo>
                  <a:lnTo>
                    <a:pt x="1366" y="1673"/>
                  </a:lnTo>
                  <a:cubicBezTo>
                    <a:pt x="831" y="1561"/>
                    <a:pt x="421" y="1149"/>
                    <a:pt x="267" y="594"/>
                  </a:cubicBezTo>
                  <a:cubicBezTo>
                    <a:pt x="234" y="494"/>
                    <a:pt x="234" y="394"/>
                    <a:pt x="300" y="294"/>
                  </a:cubicBezTo>
                  <a:cubicBezTo>
                    <a:pt x="343" y="230"/>
                    <a:pt x="398" y="207"/>
                    <a:pt x="459" y="207"/>
                  </a:cubicBezTo>
                  <a:close/>
                  <a:moveTo>
                    <a:pt x="2657" y="418"/>
                  </a:moveTo>
                  <a:cubicBezTo>
                    <a:pt x="2738" y="418"/>
                    <a:pt x="2814" y="473"/>
                    <a:pt x="2869" y="527"/>
                  </a:cubicBezTo>
                  <a:cubicBezTo>
                    <a:pt x="2902" y="627"/>
                    <a:pt x="2902" y="761"/>
                    <a:pt x="2869" y="861"/>
                  </a:cubicBezTo>
                  <a:cubicBezTo>
                    <a:pt x="2697" y="1348"/>
                    <a:pt x="2254" y="1663"/>
                    <a:pt x="1751" y="1700"/>
                  </a:cubicBezTo>
                  <a:lnTo>
                    <a:pt x="1751" y="1700"/>
                  </a:lnTo>
                  <a:cubicBezTo>
                    <a:pt x="1735" y="1624"/>
                    <a:pt x="1707" y="1554"/>
                    <a:pt x="1668" y="1495"/>
                  </a:cubicBezTo>
                  <a:cubicBezTo>
                    <a:pt x="1654" y="1448"/>
                    <a:pt x="1639" y="1401"/>
                    <a:pt x="1622" y="1354"/>
                  </a:cubicBezTo>
                  <a:lnTo>
                    <a:pt x="1622" y="1354"/>
                  </a:lnTo>
                  <a:cubicBezTo>
                    <a:pt x="1754" y="1140"/>
                    <a:pt x="1906" y="941"/>
                    <a:pt x="2068" y="761"/>
                  </a:cubicBezTo>
                  <a:cubicBezTo>
                    <a:pt x="2202" y="594"/>
                    <a:pt x="2402" y="461"/>
                    <a:pt x="2602" y="427"/>
                  </a:cubicBezTo>
                  <a:cubicBezTo>
                    <a:pt x="2620" y="421"/>
                    <a:pt x="2639" y="418"/>
                    <a:pt x="2657" y="418"/>
                  </a:cubicBezTo>
                  <a:close/>
                  <a:moveTo>
                    <a:pt x="1567" y="1445"/>
                  </a:moveTo>
                  <a:cubicBezTo>
                    <a:pt x="1611" y="1530"/>
                    <a:pt x="1652" y="1615"/>
                    <a:pt x="1694" y="1703"/>
                  </a:cubicBezTo>
                  <a:lnTo>
                    <a:pt x="1694" y="1703"/>
                  </a:lnTo>
                  <a:cubicBezTo>
                    <a:pt x="1680" y="1703"/>
                    <a:pt x="1667" y="1703"/>
                    <a:pt x="1653" y="1703"/>
                  </a:cubicBezTo>
                  <a:cubicBezTo>
                    <a:pt x="1603" y="1703"/>
                    <a:pt x="1552" y="1701"/>
                    <a:pt x="1501" y="1695"/>
                  </a:cubicBezTo>
                  <a:cubicBezTo>
                    <a:pt x="1480" y="1693"/>
                    <a:pt x="1460" y="1690"/>
                    <a:pt x="1439" y="1687"/>
                  </a:cubicBezTo>
                  <a:lnTo>
                    <a:pt x="1439" y="1687"/>
                  </a:lnTo>
                  <a:cubicBezTo>
                    <a:pt x="1479" y="1605"/>
                    <a:pt x="1522" y="1524"/>
                    <a:pt x="1567" y="1445"/>
                  </a:cubicBezTo>
                  <a:close/>
                  <a:moveTo>
                    <a:pt x="495" y="1"/>
                  </a:moveTo>
                  <a:cubicBezTo>
                    <a:pt x="365" y="1"/>
                    <a:pt x="231" y="63"/>
                    <a:pt x="134" y="160"/>
                  </a:cubicBezTo>
                  <a:cubicBezTo>
                    <a:pt x="34" y="294"/>
                    <a:pt x="0" y="461"/>
                    <a:pt x="67" y="627"/>
                  </a:cubicBezTo>
                  <a:cubicBezTo>
                    <a:pt x="220" y="1272"/>
                    <a:pt x="712" y="1747"/>
                    <a:pt x="1335" y="1897"/>
                  </a:cubicBezTo>
                  <a:lnTo>
                    <a:pt x="1335" y="1897"/>
                  </a:lnTo>
                  <a:cubicBezTo>
                    <a:pt x="1335" y="1907"/>
                    <a:pt x="1334" y="1918"/>
                    <a:pt x="1334" y="1928"/>
                  </a:cubicBezTo>
                  <a:cubicBezTo>
                    <a:pt x="1338" y="1919"/>
                    <a:pt x="1342" y="1909"/>
                    <a:pt x="1346" y="1899"/>
                  </a:cubicBezTo>
                  <a:lnTo>
                    <a:pt x="1346" y="1899"/>
                  </a:lnTo>
                  <a:cubicBezTo>
                    <a:pt x="1397" y="1911"/>
                    <a:pt x="1449" y="1921"/>
                    <a:pt x="1501" y="1928"/>
                  </a:cubicBezTo>
                  <a:cubicBezTo>
                    <a:pt x="1549" y="1933"/>
                    <a:pt x="1596" y="1935"/>
                    <a:pt x="1643" y="1935"/>
                  </a:cubicBezTo>
                  <a:cubicBezTo>
                    <a:pt x="2290" y="1935"/>
                    <a:pt x="2882" y="1516"/>
                    <a:pt x="3069" y="894"/>
                  </a:cubicBezTo>
                  <a:cubicBezTo>
                    <a:pt x="3136" y="728"/>
                    <a:pt x="3102" y="561"/>
                    <a:pt x="3036" y="394"/>
                  </a:cubicBezTo>
                  <a:cubicBezTo>
                    <a:pt x="2949" y="278"/>
                    <a:pt x="2812" y="187"/>
                    <a:pt x="2668" y="187"/>
                  </a:cubicBezTo>
                  <a:cubicBezTo>
                    <a:pt x="2646" y="187"/>
                    <a:pt x="2624" y="189"/>
                    <a:pt x="2602" y="194"/>
                  </a:cubicBezTo>
                  <a:cubicBezTo>
                    <a:pt x="2335" y="261"/>
                    <a:pt x="2102" y="427"/>
                    <a:pt x="1968" y="627"/>
                  </a:cubicBezTo>
                  <a:cubicBezTo>
                    <a:pt x="1795" y="800"/>
                    <a:pt x="1664" y="987"/>
                    <a:pt x="1557" y="1188"/>
                  </a:cubicBezTo>
                  <a:lnTo>
                    <a:pt x="1557" y="1188"/>
                  </a:lnTo>
                  <a:cubicBezTo>
                    <a:pt x="1462" y="962"/>
                    <a:pt x="1339" y="745"/>
                    <a:pt x="1201" y="561"/>
                  </a:cubicBezTo>
                  <a:cubicBezTo>
                    <a:pt x="1034" y="327"/>
                    <a:pt x="834" y="160"/>
                    <a:pt x="634" y="27"/>
                  </a:cubicBezTo>
                  <a:cubicBezTo>
                    <a:pt x="589" y="9"/>
                    <a:pt x="542" y="1"/>
                    <a:pt x="4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492;p55">
              <a:extLst>
                <a:ext uri="{FF2B5EF4-FFF2-40B4-BE49-F238E27FC236}">
                  <a16:creationId xmlns:a16="http://schemas.microsoft.com/office/drawing/2014/main" id="{55439035-51B7-4B2C-FE8C-C6318EE787BB}"/>
                </a:ext>
              </a:extLst>
            </p:cNvPr>
            <p:cNvSpPr/>
            <p:nvPr/>
          </p:nvSpPr>
          <p:spPr>
            <a:xfrm>
              <a:off x="2035822" y="4071568"/>
              <a:ext cx="313604" cy="252106"/>
            </a:xfrm>
            <a:custGeom>
              <a:avLst/>
              <a:gdLst/>
              <a:ahLst/>
              <a:cxnLst/>
              <a:rect l="l" t="t" r="r" b="b"/>
              <a:pathLst>
                <a:path w="15645" h="12577" extrusionOk="0">
                  <a:moveTo>
                    <a:pt x="0" y="1"/>
                  </a:moveTo>
                  <a:lnTo>
                    <a:pt x="67" y="12543"/>
                  </a:lnTo>
                  <a:lnTo>
                    <a:pt x="15645" y="12577"/>
                  </a:lnTo>
                  <a:cubicBezTo>
                    <a:pt x="15578" y="11075"/>
                    <a:pt x="7506" y="8073"/>
                    <a:pt x="7506" y="8073"/>
                  </a:cubicBezTo>
                  <a:lnTo>
                    <a:pt x="7806" y="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493;p55">
              <a:extLst>
                <a:ext uri="{FF2B5EF4-FFF2-40B4-BE49-F238E27FC236}">
                  <a16:creationId xmlns:a16="http://schemas.microsoft.com/office/drawing/2014/main" id="{C558C813-6283-6C73-7C84-7E3842F988F3}"/>
                </a:ext>
              </a:extLst>
            </p:cNvPr>
            <p:cNvSpPr/>
            <p:nvPr/>
          </p:nvSpPr>
          <p:spPr>
            <a:xfrm>
              <a:off x="2079279" y="4219340"/>
              <a:ext cx="26099" cy="23693"/>
            </a:xfrm>
            <a:custGeom>
              <a:avLst/>
              <a:gdLst/>
              <a:ahLst/>
              <a:cxnLst/>
              <a:rect l="l" t="t" r="r" b="b"/>
              <a:pathLst>
                <a:path w="1302" h="1182" extrusionOk="0">
                  <a:moveTo>
                    <a:pt x="501" y="1"/>
                  </a:moveTo>
                  <a:lnTo>
                    <a:pt x="501" y="1"/>
                  </a:lnTo>
                  <a:cubicBezTo>
                    <a:pt x="201" y="101"/>
                    <a:pt x="1" y="401"/>
                    <a:pt x="67" y="735"/>
                  </a:cubicBezTo>
                  <a:cubicBezTo>
                    <a:pt x="125" y="996"/>
                    <a:pt x="385" y="1181"/>
                    <a:pt x="671" y="1181"/>
                  </a:cubicBezTo>
                  <a:cubicBezTo>
                    <a:pt x="714" y="1181"/>
                    <a:pt x="758" y="1177"/>
                    <a:pt x="801" y="1168"/>
                  </a:cubicBezTo>
                  <a:cubicBezTo>
                    <a:pt x="1101" y="1068"/>
                    <a:pt x="1301" y="735"/>
                    <a:pt x="1235" y="401"/>
                  </a:cubicBezTo>
                  <a:cubicBezTo>
                    <a:pt x="1154" y="160"/>
                    <a:pt x="902" y="5"/>
                    <a:pt x="650" y="5"/>
                  </a:cubicBezTo>
                  <a:cubicBezTo>
                    <a:pt x="589" y="5"/>
                    <a:pt x="527" y="14"/>
                    <a:pt x="468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494;p55">
              <a:extLst>
                <a:ext uri="{FF2B5EF4-FFF2-40B4-BE49-F238E27FC236}">
                  <a16:creationId xmlns:a16="http://schemas.microsoft.com/office/drawing/2014/main" id="{53C540CD-B7D3-2C6D-03FF-FE98705CC288}"/>
                </a:ext>
              </a:extLst>
            </p:cNvPr>
            <p:cNvSpPr/>
            <p:nvPr/>
          </p:nvSpPr>
          <p:spPr>
            <a:xfrm>
              <a:off x="2037165" y="4297576"/>
              <a:ext cx="314266" cy="26099"/>
            </a:xfrm>
            <a:custGeom>
              <a:avLst/>
              <a:gdLst/>
              <a:ahLst/>
              <a:cxnLst/>
              <a:rect l="l" t="t" r="r" b="b"/>
              <a:pathLst>
                <a:path w="15678" h="1302" extrusionOk="0">
                  <a:moveTo>
                    <a:pt x="33" y="1"/>
                  </a:moveTo>
                  <a:lnTo>
                    <a:pt x="0" y="1268"/>
                  </a:lnTo>
                  <a:lnTo>
                    <a:pt x="15578" y="1302"/>
                  </a:lnTo>
                  <a:cubicBezTo>
                    <a:pt x="15678" y="801"/>
                    <a:pt x="14977" y="501"/>
                    <a:pt x="14977" y="501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495;p55">
              <a:extLst>
                <a:ext uri="{FF2B5EF4-FFF2-40B4-BE49-F238E27FC236}">
                  <a16:creationId xmlns:a16="http://schemas.microsoft.com/office/drawing/2014/main" id="{A0F74D34-9227-DCE1-356C-98694ABF29E8}"/>
                </a:ext>
              </a:extLst>
            </p:cNvPr>
            <p:cNvSpPr/>
            <p:nvPr/>
          </p:nvSpPr>
          <p:spPr>
            <a:xfrm>
              <a:off x="2161524" y="4230284"/>
              <a:ext cx="29767" cy="19223"/>
            </a:xfrm>
            <a:custGeom>
              <a:avLst/>
              <a:gdLst/>
              <a:ahLst/>
              <a:cxnLst/>
              <a:rect l="l" t="t" r="r" b="b"/>
              <a:pathLst>
                <a:path w="1485" h="959" extrusionOk="0">
                  <a:moveTo>
                    <a:pt x="1229" y="1"/>
                  </a:moveTo>
                  <a:cubicBezTo>
                    <a:pt x="1056" y="1"/>
                    <a:pt x="812" y="49"/>
                    <a:pt x="568" y="189"/>
                  </a:cubicBezTo>
                  <a:cubicBezTo>
                    <a:pt x="134" y="489"/>
                    <a:pt x="0" y="923"/>
                    <a:pt x="67" y="956"/>
                  </a:cubicBezTo>
                  <a:cubicBezTo>
                    <a:pt x="71" y="958"/>
                    <a:pt x="74" y="958"/>
                    <a:pt x="79" y="958"/>
                  </a:cubicBezTo>
                  <a:cubicBezTo>
                    <a:pt x="155" y="958"/>
                    <a:pt x="355" y="675"/>
                    <a:pt x="734" y="422"/>
                  </a:cubicBezTo>
                  <a:cubicBezTo>
                    <a:pt x="1101" y="189"/>
                    <a:pt x="1468" y="155"/>
                    <a:pt x="1468" y="89"/>
                  </a:cubicBezTo>
                  <a:cubicBezTo>
                    <a:pt x="1484" y="41"/>
                    <a:pt x="1386" y="1"/>
                    <a:pt x="12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496;p55">
              <a:extLst>
                <a:ext uri="{FF2B5EF4-FFF2-40B4-BE49-F238E27FC236}">
                  <a16:creationId xmlns:a16="http://schemas.microsoft.com/office/drawing/2014/main" id="{1E6DF48A-9EBD-9661-C6DF-D98409D0CA9B}"/>
                </a:ext>
              </a:extLst>
            </p:cNvPr>
            <p:cNvSpPr/>
            <p:nvPr/>
          </p:nvSpPr>
          <p:spPr>
            <a:xfrm>
              <a:off x="2201634" y="4244877"/>
              <a:ext cx="22090" cy="23974"/>
            </a:xfrm>
            <a:custGeom>
              <a:avLst/>
              <a:gdLst/>
              <a:ahLst/>
              <a:cxnLst/>
              <a:rect l="l" t="t" r="r" b="b"/>
              <a:pathLst>
                <a:path w="1102" h="1196" extrusionOk="0">
                  <a:moveTo>
                    <a:pt x="1025" y="0"/>
                  </a:moveTo>
                  <a:cubicBezTo>
                    <a:pt x="886" y="0"/>
                    <a:pt x="582" y="89"/>
                    <a:pt x="334" y="361"/>
                  </a:cubicBezTo>
                  <a:cubicBezTo>
                    <a:pt x="1" y="762"/>
                    <a:pt x="34" y="1195"/>
                    <a:pt x="134" y="1195"/>
                  </a:cubicBezTo>
                  <a:cubicBezTo>
                    <a:pt x="201" y="1195"/>
                    <a:pt x="268" y="862"/>
                    <a:pt x="535" y="561"/>
                  </a:cubicBezTo>
                  <a:cubicBezTo>
                    <a:pt x="801" y="228"/>
                    <a:pt x="1102" y="94"/>
                    <a:pt x="1102" y="28"/>
                  </a:cubicBezTo>
                  <a:cubicBezTo>
                    <a:pt x="1102" y="11"/>
                    <a:pt x="1073" y="0"/>
                    <a:pt x="10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497;p55">
              <a:extLst>
                <a:ext uri="{FF2B5EF4-FFF2-40B4-BE49-F238E27FC236}">
                  <a16:creationId xmlns:a16="http://schemas.microsoft.com/office/drawing/2014/main" id="{85AF7C28-C713-05EC-6073-BBFB172B70D5}"/>
                </a:ext>
              </a:extLst>
            </p:cNvPr>
            <p:cNvSpPr/>
            <p:nvPr/>
          </p:nvSpPr>
          <p:spPr>
            <a:xfrm>
              <a:off x="2239078" y="4258508"/>
              <a:ext cx="16076" cy="26379"/>
            </a:xfrm>
            <a:custGeom>
              <a:avLst/>
              <a:gdLst/>
              <a:ahLst/>
              <a:cxnLst/>
              <a:rect l="l" t="t" r="r" b="b"/>
              <a:pathLst>
                <a:path w="802" h="1316" extrusionOk="0">
                  <a:moveTo>
                    <a:pt x="733" y="1"/>
                  </a:moveTo>
                  <a:cubicBezTo>
                    <a:pt x="625" y="1"/>
                    <a:pt x="311" y="172"/>
                    <a:pt x="168" y="515"/>
                  </a:cubicBezTo>
                  <a:cubicBezTo>
                    <a:pt x="1" y="949"/>
                    <a:pt x="101" y="1316"/>
                    <a:pt x="168" y="1316"/>
                  </a:cubicBezTo>
                  <a:cubicBezTo>
                    <a:pt x="234" y="1282"/>
                    <a:pt x="234" y="982"/>
                    <a:pt x="401" y="649"/>
                  </a:cubicBezTo>
                  <a:cubicBezTo>
                    <a:pt x="568" y="282"/>
                    <a:pt x="801" y="82"/>
                    <a:pt x="768" y="15"/>
                  </a:cubicBezTo>
                  <a:cubicBezTo>
                    <a:pt x="763" y="5"/>
                    <a:pt x="751" y="1"/>
                    <a:pt x="7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498;p55">
              <a:extLst>
                <a:ext uri="{FF2B5EF4-FFF2-40B4-BE49-F238E27FC236}">
                  <a16:creationId xmlns:a16="http://schemas.microsoft.com/office/drawing/2014/main" id="{902C4E71-C94C-37F1-7D18-7598E1B2AEB3}"/>
                </a:ext>
              </a:extLst>
            </p:cNvPr>
            <p:cNvSpPr/>
            <p:nvPr/>
          </p:nvSpPr>
          <p:spPr>
            <a:xfrm>
              <a:off x="2155510" y="4189252"/>
              <a:ext cx="34117" cy="7818"/>
            </a:xfrm>
            <a:custGeom>
              <a:avLst/>
              <a:gdLst/>
              <a:ahLst/>
              <a:cxnLst/>
              <a:rect l="l" t="t" r="r" b="b"/>
              <a:pathLst>
                <a:path w="1702" h="390" extrusionOk="0">
                  <a:moveTo>
                    <a:pt x="834" y="1"/>
                  </a:moveTo>
                  <a:cubicBezTo>
                    <a:pt x="300" y="34"/>
                    <a:pt x="0" y="301"/>
                    <a:pt x="34" y="368"/>
                  </a:cubicBezTo>
                  <a:cubicBezTo>
                    <a:pt x="41" y="383"/>
                    <a:pt x="65" y="390"/>
                    <a:pt x="103" y="390"/>
                  </a:cubicBezTo>
                  <a:cubicBezTo>
                    <a:pt x="227" y="390"/>
                    <a:pt x="501" y="319"/>
                    <a:pt x="834" y="268"/>
                  </a:cubicBezTo>
                  <a:cubicBezTo>
                    <a:pt x="899" y="263"/>
                    <a:pt x="962" y="261"/>
                    <a:pt x="1022" y="261"/>
                  </a:cubicBezTo>
                  <a:cubicBezTo>
                    <a:pt x="1257" y="261"/>
                    <a:pt x="1447" y="291"/>
                    <a:pt x="1551" y="291"/>
                  </a:cubicBezTo>
                  <a:cubicBezTo>
                    <a:pt x="1597" y="291"/>
                    <a:pt x="1626" y="285"/>
                    <a:pt x="1635" y="268"/>
                  </a:cubicBezTo>
                  <a:cubicBezTo>
                    <a:pt x="1701" y="234"/>
                    <a:pt x="1335" y="1"/>
                    <a:pt x="8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499;p55">
              <a:extLst>
                <a:ext uri="{FF2B5EF4-FFF2-40B4-BE49-F238E27FC236}">
                  <a16:creationId xmlns:a16="http://schemas.microsoft.com/office/drawing/2014/main" id="{930B23A3-2033-53BB-4CED-5FCAFCDB670A}"/>
                </a:ext>
              </a:extLst>
            </p:cNvPr>
            <p:cNvSpPr/>
            <p:nvPr/>
          </p:nvSpPr>
          <p:spPr>
            <a:xfrm>
              <a:off x="2035822" y="4104342"/>
              <a:ext cx="155148" cy="28765"/>
            </a:xfrm>
            <a:custGeom>
              <a:avLst/>
              <a:gdLst/>
              <a:ahLst/>
              <a:cxnLst/>
              <a:rect l="l" t="t" r="r" b="b"/>
              <a:pathLst>
                <a:path w="7740" h="1435" extrusionOk="0">
                  <a:moveTo>
                    <a:pt x="7739" y="0"/>
                  </a:moveTo>
                  <a:lnTo>
                    <a:pt x="0" y="34"/>
                  </a:lnTo>
                  <a:lnTo>
                    <a:pt x="34" y="1335"/>
                  </a:lnTo>
                  <a:lnTo>
                    <a:pt x="7672" y="1435"/>
                  </a:lnTo>
                  <a:lnTo>
                    <a:pt x="7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00;p55">
              <a:extLst>
                <a:ext uri="{FF2B5EF4-FFF2-40B4-BE49-F238E27FC236}">
                  <a16:creationId xmlns:a16="http://schemas.microsoft.com/office/drawing/2014/main" id="{C241796E-253C-977B-E7A6-35B74F742C59}"/>
                </a:ext>
              </a:extLst>
            </p:cNvPr>
            <p:cNvSpPr/>
            <p:nvPr/>
          </p:nvSpPr>
          <p:spPr>
            <a:xfrm>
              <a:off x="2140797" y="4137095"/>
              <a:ext cx="48830" cy="26439"/>
            </a:xfrm>
            <a:custGeom>
              <a:avLst/>
              <a:gdLst/>
              <a:ahLst/>
              <a:cxnLst/>
              <a:rect l="l" t="t" r="r" b="b"/>
              <a:pathLst>
                <a:path w="2436" h="1319" extrusionOk="0">
                  <a:moveTo>
                    <a:pt x="434" y="251"/>
                  </a:moveTo>
                  <a:cubicBezTo>
                    <a:pt x="501" y="251"/>
                    <a:pt x="584" y="268"/>
                    <a:pt x="668" y="301"/>
                  </a:cubicBezTo>
                  <a:cubicBezTo>
                    <a:pt x="801" y="334"/>
                    <a:pt x="968" y="368"/>
                    <a:pt x="1101" y="435"/>
                  </a:cubicBezTo>
                  <a:cubicBezTo>
                    <a:pt x="1335" y="535"/>
                    <a:pt x="1568" y="668"/>
                    <a:pt x="1802" y="835"/>
                  </a:cubicBezTo>
                  <a:cubicBezTo>
                    <a:pt x="1997" y="977"/>
                    <a:pt x="2135" y="1109"/>
                    <a:pt x="2227" y="1197"/>
                  </a:cubicBezTo>
                  <a:lnTo>
                    <a:pt x="2227" y="1197"/>
                  </a:lnTo>
                  <a:cubicBezTo>
                    <a:pt x="2030" y="1136"/>
                    <a:pt x="1832" y="1093"/>
                    <a:pt x="1635" y="1068"/>
                  </a:cubicBezTo>
                  <a:cubicBezTo>
                    <a:pt x="1401" y="1002"/>
                    <a:pt x="1135" y="902"/>
                    <a:pt x="901" y="768"/>
                  </a:cubicBezTo>
                  <a:cubicBezTo>
                    <a:pt x="768" y="701"/>
                    <a:pt x="601" y="635"/>
                    <a:pt x="467" y="535"/>
                  </a:cubicBezTo>
                  <a:cubicBezTo>
                    <a:pt x="401" y="501"/>
                    <a:pt x="367" y="468"/>
                    <a:pt x="301" y="401"/>
                  </a:cubicBezTo>
                  <a:cubicBezTo>
                    <a:pt x="301" y="368"/>
                    <a:pt x="267" y="401"/>
                    <a:pt x="301" y="301"/>
                  </a:cubicBezTo>
                  <a:cubicBezTo>
                    <a:pt x="317" y="268"/>
                    <a:pt x="367" y="251"/>
                    <a:pt x="434" y="251"/>
                  </a:cubicBezTo>
                  <a:close/>
                  <a:moveTo>
                    <a:pt x="434" y="1"/>
                  </a:moveTo>
                  <a:cubicBezTo>
                    <a:pt x="301" y="1"/>
                    <a:pt x="167" y="68"/>
                    <a:pt x="100" y="168"/>
                  </a:cubicBezTo>
                  <a:cubicBezTo>
                    <a:pt x="0" y="301"/>
                    <a:pt x="0" y="468"/>
                    <a:pt x="134" y="601"/>
                  </a:cubicBezTo>
                  <a:cubicBezTo>
                    <a:pt x="201" y="668"/>
                    <a:pt x="267" y="735"/>
                    <a:pt x="367" y="768"/>
                  </a:cubicBezTo>
                  <a:cubicBezTo>
                    <a:pt x="501" y="868"/>
                    <a:pt x="634" y="935"/>
                    <a:pt x="801" y="1002"/>
                  </a:cubicBezTo>
                  <a:cubicBezTo>
                    <a:pt x="1068" y="1135"/>
                    <a:pt x="1368" y="1202"/>
                    <a:pt x="1635" y="1268"/>
                  </a:cubicBezTo>
                  <a:cubicBezTo>
                    <a:pt x="1768" y="1302"/>
                    <a:pt x="1902" y="1318"/>
                    <a:pt x="2035" y="1318"/>
                  </a:cubicBezTo>
                  <a:cubicBezTo>
                    <a:pt x="2134" y="1318"/>
                    <a:pt x="2233" y="1309"/>
                    <a:pt x="2331" y="1291"/>
                  </a:cubicBezTo>
                  <a:lnTo>
                    <a:pt x="2331" y="1291"/>
                  </a:lnTo>
                  <a:cubicBezTo>
                    <a:pt x="2344" y="1300"/>
                    <a:pt x="2354" y="1305"/>
                    <a:pt x="2361" y="1305"/>
                  </a:cubicBezTo>
                  <a:cubicBezTo>
                    <a:pt x="2364" y="1305"/>
                    <a:pt x="2367" y="1304"/>
                    <a:pt x="2369" y="1302"/>
                  </a:cubicBezTo>
                  <a:cubicBezTo>
                    <a:pt x="2374" y="1302"/>
                    <a:pt x="2375" y="1295"/>
                    <a:pt x="2372" y="1283"/>
                  </a:cubicBezTo>
                  <a:lnTo>
                    <a:pt x="2372" y="1283"/>
                  </a:lnTo>
                  <a:cubicBezTo>
                    <a:pt x="2393" y="1279"/>
                    <a:pt x="2414" y="1274"/>
                    <a:pt x="2435" y="1268"/>
                  </a:cubicBezTo>
                  <a:cubicBezTo>
                    <a:pt x="2409" y="1259"/>
                    <a:pt x="2383" y="1249"/>
                    <a:pt x="2357" y="1240"/>
                  </a:cubicBezTo>
                  <a:lnTo>
                    <a:pt x="2357" y="1240"/>
                  </a:lnTo>
                  <a:cubicBezTo>
                    <a:pt x="2312" y="1135"/>
                    <a:pt x="2169" y="911"/>
                    <a:pt x="1902" y="668"/>
                  </a:cubicBezTo>
                  <a:cubicBezTo>
                    <a:pt x="1702" y="468"/>
                    <a:pt x="1468" y="334"/>
                    <a:pt x="1201" y="201"/>
                  </a:cubicBezTo>
                  <a:cubicBezTo>
                    <a:pt x="1034" y="134"/>
                    <a:pt x="868" y="68"/>
                    <a:pt x="701" y="34"/>
                  </a:cubicBezTo>
                  <a:cubicBezTo>
                    <a:pt x="634" y="1"/>
                    <a:pt x="534" y="1"/>
                    <a:pt x="4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01;p55">
              <a:extLst>
                <a:ext uri="{FF2B5EF4-FFF2-40B4-BE49-F238E27FC236}">
                  <a16:creationId xmlns:a16="http://schemas.microsoft.com/office/drawing/2014/main" id="{B1C167F6-A0F5-6D64-4C7B-1F106BBD5659}"/>
                </a:ext>
              </a:extLst>
            </p:cNvPr>
            <p:cNvSpPr/>
            <p:nvPr/>
          </p:nvSpPr>
          <p:spPr>
            <a:xfrm>
              <a:off x="2182912" y="4115046"/>
              <a:ext cx="24776" cy="49491"/>
            </a:xfrm>
            <a:custGeom>
              <a:avLst/>
              <a:gdLst/>
              <a:ahLst/>
              <a:cxnLst/>
              <a:rect l="l" t="t" r="r" b="b"/>
              <a:pathLst>
                <a:path w="1236" h="2469" extrusionOk="0">
                  <a:moveTo>
                    <a:pt x="801" y="0"/>
                  </a:moveTo>
                  <a:cubicBezTo>
                    <a:pt x="601" y="33"/>
                    <a:pt x="401" y="167"/>
                    <a:pt x="301" y="400"/>
                  </a:cubicBezTo>
                  <a:cubicBezTo>
                    <a:pt x="234" y="534"/>
                    <a:pt x="168" y="701"/>
                    <a:pt x="101" y="867"/>
                  </a:cubicBezTo>
                  <a:cubicBezTo>
                    <a:pt x="34" y="1134"/>
                    <a:pt x="1" y="1434"/>
                    <a:pt x="1" y="1701"/>
                  </a:cubicBezTo>
                  <a:cubicBezTo>
                    <a:pt x="1" y="1968"/>
                    <a:pt x="68" y="2235"/>
                    <a:pt x="201" y="2469"/>
                  </a:cubicBezTo>
                  <a:cubicBezTo>
                    <a:pt x="268" y="2469"/>
                    <a:pt x="168" y="2168"/>
                    <a:pt x="201" y="1701"/>
                  </a:cubicBezTo>
                  <a:cubicBezTo>
                    <a:pt x="201" y="1434"/>
                    <a:pt x="268" y="1168"/>
                    <a:pt x="334" y="934"/>
                  </a:cubicBezTo>
                  <a:cubicBezTo>
                    <a:pt x="401" y="767"/>
                    <a:pt x="468" y="634"/>
                    <a:pt x="535" y="500"/>
                  </a:cubicBezTo>
                  <a:cubicBezTo>
                    <a:pt x="601" y="367"/>
                    <a:pt x="735" y="267"/>
                    <a:pt x="801" y="267"/>
                  </a:cubicBezTo>
                  <a:cubicBezTo>
                    <a:pt x="808" y="263"/>
                    <a:pt x="815" y="262"/>
                    <a:pt x="822" y="262"/>
                  </a:cubicBezTo>
                  <a:cubicBezTo>
                    <a:pt x="882" y="262"/>
                    <a:pt x="938" y="384"/>
                    <a:pt x="968" y="534"/>
                  </a:cubicBezTo>
                  <a:cubicBezTo>
                    <a:pt x="1035" y="934"/>
                    <a:pt x="935" y="1368"/>
                    <a:pt x="735" y="1735"/>
                  </a:cubicBezTo>
                  <a:cubicBezTo>
                    <a:pt x="501" y="2102"/>
                    <a:pt x="234" y="2268"/>
                    <a:pt x="234" y="2302"/>
                  </a:cubicBezTo>
                  <a:cubicBezTo>
                    <a:pt x="238" y="2306"/>
                    <a:pt x="246" y="2308"/>
                    <a:pt x="257" y="2308"/>
                  </a:cubicBezTo>
                  <a:cubicBezTo>
                    <a:pt x="338" y="2308"/>
                    <a:pt x="603" y="2188"/>
                    <a:pt x="868" y="1835"/>
                  </a:cubicBezTo>
                  <a:cubicBezTo>
                    <a:pt x="1068" y="1601"/>
                    <a:pt x="1168" y="1301"/>
                    <a:pt x="1202" y="1034"/>
                  </a:cubicBezTo>
                  <a:cubicBezTo>
                    <a:pt x="1235" y="834"/>
                    <a:pt x="1235" y="667"/>
                    <a:pt x="1202" y="500"/>
                  </a:cubicBezTo>
                  <a:cubicBezTo>
                    <a:pt x="1202" y="400"/>
                    <a:pt x="1168" y="300"/>
                    <a:pt x="1135" y="200"/>
                  </a:cubicBezTo>
                  <a:cubicBezTo>
                    <a:pt x="1068" y="67"/>
                    <a:pt x="968" y="0"/>
                    <a:pt x="8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02;p55">
              <a:extLst>
                <a:ext uri="{FF2B5EF4-FFF2-40B4-BE49-F238E27FC236}">
                  <a16:creationId xmlns:a16="http://schemas.microsoft.com/office/drawing/2014/main" id="{77E8EF80-F797-581F-19B4-43D72CEF4A4B}"/>
                </a:ext>
              </a:extLst>
            </p:cNvPr>
            <p:cNvSpPr/>
            <p:nvPr/>
          </p:nvSpPr>
          <p:spPr>
            <a:xfrm>
              <a:off x="1492201" y="2304341"/>
              <a:ext cx="807092" cy="1821409"/>
            </a:xfrm>
            <a:custGeom>
              <a:avLst/>
              <a:gdLst/>
              <a:ahLst/>
              <a:cxnLst/>
              <a:rect l="l" t="t" r="r" b="b"/>
              <a:pathLst>
                <a:path w="40264" h="90866" extrusionOk="0">
                  <a:moveTo>
                    <a:pt x="20182" y="1"/>
                  </a:moveTo>
                  <a:cubicBezTo>
                    <a:pt x="17313" y="2936"/>
                    <a:pt x="15412" y="6672"/>
                    <a:pt x="14711" y="10708"/>
                  </a:cubicBezTo>
                  <a:cubicBezTo>
                    <a:pt x="14244" y="13744"/>
                    <a:pt x="1" y="88164"/>
                    <a:pt x="1" y="88164"/>
                  </a:cubicBezTo>
                  <a:lnTo>
                    <a:pt x="14144" y="90866"/>
                  </a:lnTo>
                  <a:lnTo>
                    <a:pt x="29022" y="19715"/>
                  </a:lnTo>
                  <a:lnTo>
                    <a:pt x="26787" y="30489"/>
                  </a:lnTo>
                  <a:lnTo>
                    <a:pt x="21783" y="90365"/>
                  </a:lnTo>
                  <a:lnTo>
                    <a:pt x="38595" y="90499"/>
                  </a:lnTo>
                  <a:cubicBezTo>
                    <a:pt x="38962" y="84828"/>
                    <a:pt x="40230" y="11609"/>
                    <a:pt x="40230" y="9407"/>
                  </a:cubicBezTo>
                  <a:cubicBezTo>
                    <a:pt x="40263" y="5805"/>
                    <a:pt x="39696" y="735"/>
                    <a:pt x="39696" y="735"/>
                  </a:cubicBezTo>
                  <a:lnTo>
                    <a:pt x="2018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03;p55">
              <a:extLst>
                <a:ext uri="{FF2B5EF4-FFF2-40B4-BE49-F238E27FC236}">
                  <a16:creationId xmlns:a16="http://schemas.microsoft.com/office/drawing/2014/main" id="{EA0E5B5A-20B0-9A52-857B-3AF8ACC41AE7}"/>
                </a:ext>
              </a:extLst>
            </p:cNvPr>
            <p:cNvSpPr/>
            <p:nvPr/>
          </p:nvSpPr>
          <p:spPr>
            <a:xfrm>
              <a:off x="1775718" y="2501604"/>
              <a:ext cx="342369" cy="1623485"/>
            </a:xfrm>
            <a:custGeom>
              <a:avLst/>
              <a:gdLst/>
              <a:ahLst/>
              <a:cxnLst/>
              <a:rect l="l" t="t" r="r" b="b"/>
              <a:pathLst>
                <a:path w="17080" h="80992" extrusionOk="0">
                  <a:moveTo>
                    <a:pt x="17079" y="0"/>
                  </a:moveTo>
                  <a:cubicBezTo>
                    <a:pt x="17067" y="61"/>
                    <a:pt x="17046" y="164"/>
                    <a:pt x="17016" y="309"/>
                  </a:cubicBezTo>
                  <a:lnTo>
                    <a:pt x="17016" y="309"/>
                  </a:lnTo>
                  <a:cubicBezTo>
                    <a:pt x="17028" y="269"/>
                    <a:pt x="17038" y="233"/>
                    <a:pt x="17046" y="200"/>
                  </a:cubicBezTo>
                  <a:cubicBezTo>
                    <a:pt x="17079" y="67"/>
                    <a:pt x="17079" y="0"/>
                    <a:pt x="17079" y="0"/>
                  </a:cubicBezTo>
                  <a:close/>
                  <a:moveTo>
                    <a:pt x="17016" y="309"/>
                  </a:moveTo>
                  <a:cubicBezTo>
                    <a:pt x="16980" y="435"/>
                    <a:pt x="16930" y="598"/>
                    <a:pt x="16879" y="801"/>
                  </a:cubicBezTo>
                  <a:cubicBezTo>
                    <a:pt x="16779" y="1368"/>
                    <a:pt x="16579" y="2135"/>
                    <a:pt x="16345" y="3169"/>
                  </a:cubicBezTo>
                  <a:cubicBezTo>
                    <a:pt x="15912" y="5204"/>
                    <a:pt x="15278" y="8173"/>
                    <a:pt x="14477" y="11842"/>
                  </a:cubicBezTo>
                  <a:cubicBezTo>
                    <a:pt x="12943" y="19181"/>
                    <a:pt x="10808" y="29288"/>
                    <a:pt x="8440" y="40462"/>
                  </a:cubicBezTo>
                  <a:cubicBezTo>
                    <a:pt x="3902" y="62302"/>
                    <a:pt x="387" y="79093"/>
                    <a:pt x="20" y="80895"/>
                  </a:cubicBezTo>
                  <a:lnTo>
                    <a:pt x="20" y="80895"/>
                  </a:lnTo>
                  <a:cubicBezTo>
                    <a:pt x="33" y="80860"/>
                    <a:pt x="50" y="80826"/>
                    <a:pt x="67" y="80791"/>
                  </a:cubicBezTo>
                  <a:cubicBezTo>
                    <a:pt x="100" y="80658"/>
                    <a:pt x="134" y="80458"/>
                    <a:pt x="201" y="80191"/>
                  </a:cubicBezTo>
                  <a:cubicBezTo>
                    <a:pt x="301" y="79657"/>
                    <a:pt x="501" y="78857"/>
                    <a:pt x="734" y="77823"/>
                  </a:cubicBezTo>
                  <a:cubicBezTo>
                    <a:pt x="1168" y="75788"/>
                    <a:pt x="1802" y="72819"/>
                    <a:pt x="2602" y="69183"/>
                  </a:cubicBezTo>
                  <a:lnTo>
                    <a:pt x="8640" y="40529"/>
                  </a:lnTo>
                  <a:cubicBezTo>
                    <a:pt x="13036" y="19403"/>
                    <a:pt x="16472" y="2954"/>
                    <a:pt x="17016" y="309"/>
                  </a:cubicBezTo>
                  <a:close/>
                  <a:moveTo>
                    <a:pt x="20" y="80895"/>
                  </a:moveTo>
                  <a:cubicBezTo>
                    <a:pt x="8" y="80927"/>
                    <a:pt x="0" y="80959"/>
                    <a:pt x="0" y="80991"/>
                  </a:cubicBezTo>
                  <a:cubicBezTo>
                    <a:pt x="5" y="80967"/>
                    <a:pt x="12" y="80934"/>
                    <a:pt x="20" y="8089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04;p55">
              <a:extLst>
                <a:ext uri="{FF2B5EF4-FFF2-40B4-BE49-F238E27FC236}">
                  <a16:creationId xmlns:a16="http://schemas.microsoft.com/office/drawing/2014/main" id="{DAB1737E-AE9D-42FA-0A24-14C1021465EB}"/>
                </a:ext>
              </a:extLst>
            </p:cNvPr>
            <p:cNvSpPr/>
            <p:nvPr/>
          </p:nvSpPr>
          <p:spPr>
            <a:xfrm>
              <a:off x="2111672" y="2333226"/>
              <a:ext cx="25798" cy="21949"/>
            </a:xfrm>
            <a:custGeom>
              <a:avLst/>
              <a:gdLst/>
              <a:ahLst/>
              <a:cxnLst/>
              <a:rect l="l" t="t" r="r" b="b"/>
              <a:pathLst>
                <a:path w="1287" h="1095" extrusionOk="0">
                  <a:moveTo>
                    <a:pt x="625" y="1"/>
                  </a:moveTo>
                  <a:cubicBezTo>
                    <a:pt x="579" y="1"/>
                    <a:pt x="533" y="9"/>
                    <a:pt x="486" y="27"/>
                  </a:cubicBezTo>
                  <a:cubicBezTo>
                    <a:pt x="186" y="94"/>
                    <a:pt x="152" y="261"/>
                    <a:pt x="186" y="294"/>
                  </a:cubicBezTo>
                  <a:cubicBezTo>
                    <a:pt x="189" y="297"/>
                    <a:pt x="192" y="299"/>
                    <a:pt x="196" y="299"/>
                  </a:cubicBezTo>
                  <a:cubicBezTo>
                    <a:pt x="233" y="299"/>
                    <a:pt x="307" y="161"/>
                    <a:pt x="519" y="161"/>
                  </a:cubicBezTo>
                  <a:cubicBezTo>
                    <a:pt x="619" y="161"/>
                    <a:pt x="753" y="194"/>
                    <a:pt x="820" y="261"/>
                  </a:cubicBezTo>
                  <a:cubicBezTo>
                    <a:pt x="1020" y="494"/>
                    <a:pt x="886" y="828"/>
                    <a:pt x="619" y="895"/>
                  </a:cubicBezTo>
                  <a:cubicBezTo>
                    <a:pt x="486" y="895"/>
                    <a:pt x="386" y="828"/>
                    <a:pt x="286" y="761"/>
                  </a:cubicBezTo>
                  <a:cubicBezTo>
                    <a:pt x="119" y="628"/>
                    <a:pt x="152" y="461"/>
                    <a:pt x="119" y="461"/>
                  </a:cubicBezTo>
                  <a:cubicBezTo>
                    <a:pt x="117" y="459"/>
                    <a:pt x="114" y="457"/>
                    <a:pt x="111" y="457"/>
                  </a:cubicBezTo>
                  <a:cubicBezTo>
                    <a:pt x="73" y="457"/>
                    <a:pt x="0" y="645"/>
                    <a:pt x="186" y="861"/>
                  </a:cubicBezTo>
                  <a:cubicBezTo>
                    <a:pt x="286" y="995"/>
                    <a:pt x="453" y="1062"/>
                    <a:pt x="619" y="1095"/>
                  </a:cubicBezTo>
                  <a:cubicBezTo>
                    <a:pt x="1086" y="1028"/>
                    <a:pt x="1287" y="461"/>
                    <a:pt x="953" y="128"/>
                  </a:cubicBezTo>
                  <a:cubicBezTo>
                    <a:pt x="857" y="55"/>
                    <a:pt x="743" y="1"/>
                    <a:pt x="62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05;p55">
              <a:extLst>
                <a:ext uri="{FF2B5EF4-FFF2-40B4-BE49-F238E27FC236}">
                  <a16:creationId xmlns:a16="http://schemas.microsoft.com/office/drawing/2014/main" id="{E2774205-390C-4E44-2B5D-3943019253D0}"/>
                </a:ext>
              </a:extLst>
            </p:cNvPr>
            <p:cNvSpPr/>
            <p:nvPr/>
          </p:nvSpPr>
          <p:spPr>
            <a:xfrm>
              <a:off x="1908776" y="2305684"/>
              <a:ext cx="92969" cy="116702"/>
            </a:xfrm>
            <a:custGeom>
              <a:avLst/>
              <a:gdLst/>
              <a:ahLst/>
              <a:cxnLst/>
              <a:rect l="l" t="t" r="r" b="b"/>
              <a:pathLst>
                <a:path w="4638" h="5822" extrusionOk="0">
                  <a:moveTo>
                    <a:pt x="4637" y="0"/>
                  </a:moveTo>
                  <a:lnTo>
                    <a:pt x="4637" y="0"/>
                  </a:lnTo>
                  <a:cubicBezTo>
                    <a:pt x="4504" y="367"/>
                    <a:pt x="4437" y="768"/>
                    <a:pt x="4370" y="1168"/>
                  </a:cubicBezTo>
                  <a:cubicBezTo>
                    <a:pt x="4237" y="2135"/>
                    <a:pt x="3903" y="3069"/>
                    <a:pt x="3436" y="3903"/>
                  </a:cubicBezTo>
                  <a:cubicBezTo>
                    <a:pt x="3136" y="4370"/>
                    <a:pt x="2802" y="4771"/>
                    <a:pt x="2369" y="5071"/>
                  </a:cubicBezTo>
                  <a:cubicBezTo>
                    <a:pt x="2002" y="5338"/>
                    <a:pt x="1602" y="5504"/>
                    <a:pt x="1201" y="5604"/>
                  </a:cubicBezTo>
                  <a:cubicBezTo>
                    <a:pt x="948" y="5668"/>
                    <a:pt x="694" y="5691"/>
                    <a:pt x="440" y="5691"/>
                  </a:cubicBezTo>
                  <a:cubicBezTo>
                    <a:pt x="293" y="5691"/>
                    <a:pt x="147" y="5683"/>
                    <a:pt x="0" y="5671"/>
                  </a:cubicBezTo>
                  <a:lnTo>
                    <a:pt x="0" y="5671"/>
                  </a:lnTo>
                  <a:cubicBezTo>
                    <a:pt x="101" y="5738"/>
                    <a:pt x="201" y="5771"/>
                    <a:pt x="334" y="5771"/>
                  </a:cubicBezTo>
                  <a:cubicBezTo>
                    <a:pt x="484" y="5805"/>
                    <a:pt x="634" y="5821"/>
                    <a:pt x="784" y="5821"/>
                  </a:cubicBezTo>
                  <a:cubicBezTo>
                    <a:pt x="934" y="5821"/>
                    <a:pt x="1085" y="5805"/>
                    <a:pt x="1235" y="5771"/>
                  </a:cubicBezTo>
                  <a:cubicBezTo>
                    <a:pt x="1668" y="5705"/>
                    <a:pt x="2102" y="5504"/>
                    <a:pt x="2469" y="5271"/>
                  </a:cubicBezTo>
                  <a:cubicBezTo>
                    <a:pt x="2936" y="4937"/>
                    <a:pt x="3336" y="4504"/>
                    <a:pt x="3603" y="4037"/>
                  </a:cubicBezTo>
                  <a:cubicBezTo>
                    <a:pt x="4103" y="3169"/>
                    <a:pt x="4437" y="2202"/>
                    <a:pt x="4537" y="1201"/>
                  </a:cubicBezTo>
                  <a:cubicBezTo>
                    <a:pt x="4604" y="801"/>
                    <a:pt x="4637" y="401"/>
                    <a:pt x="463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06;p55">
              <a:extLst>
                <a:ext uri="{FF2B5EF4-FFF2-40B4-BE49-F238E27FC236}">
                  <a16:creationId xmlns:a16="http://schemas.microsoft.com/office/drawing/2014/main" id="{1C48A8C7-8DBE-8AB3-AD1F-057029904D95}"/>
                </a:ext>
              </a:extLst>
            </p:cNvPr>
            <p:cNvSpPr/>
            <p:nvPr/>
          </p:nvSpPr>
          <p:spPr>
            <a:xfrm>
              <a:off x="2242426" y="2317711"/>
              <a:ext cx="51516" cy="119709"/>
            </a:xfrm>
            <a:custGeom>
              <a:avLst/>
              <a:gdLst/>
              <a:ahLst/>
              <a:cxnLst/>
              <a:rect l="l" t="t" r="r" b="b"/>
              <a:pathLst>
                <a:path w="2570" h="5972" extrusionOk="0">
                  <a:moveTo>
                    <a:pt x="434" y="1"/>
                  </a:moveTo>
                  <a:lnTo>
                    <a:pt x="434" y="1"/>
                  </a:lnTo>
                  <a:cubicBezTo>
                    <a:pt x="301" y="334"/>
                    <a:pt x="201" y="668"/>
                    <a:pt x="167" y="1035"/>
                  </a:cubicBezTo>
                  <a:cubicBezTo>
                    <a:pt x="1" y="1869"/>
                    <a:pt x="1" y="2736"/>
                    <a:pt x="167" y="3570"/>
                  </a:cubicBezTo>
                  <a:cubicBezTo>
                    <a:pt x="334" y="4437"/>
                    <a:pt x="868" y="5171"/>
                    <a:pt x="1568" y="5672"/>
                  </a:cubicBezTo>
                  <a:cubicBezTo>
                    <a:pt x="1802" y="5838"/>
                    <a:pt x="2035" y="5938"/>
                    <a:pt x="2302" y="5972"/>
                  </a:cubicBezTo>
                  <a:lnTo>
                    <a:pt x="2569" y="5972"/>
                  </a:lnTo>
                  <a:cubicBezTo>
                    <a:pt x="2269" y="5872"/>
                    <a:pt x="1935" y="5738"/>
                    <a:pt x="1635" y="5572"/>
                  </a:cubicBezTo>
                  <a:cubicBezTo>
                    <a:pt x="1001" y="5038"/>
                    <a:pt x="534" y="4337"/>
                    <a:pt x="368" y="3537"/>
                  </a:cubicBezTo>
                  <a:cubicBezTo>
                    <a:pt x="201" y="2703"/>
                    <a:pt x="201" y="1869"/>
                    <a:pt x="334" y="1035"/>
                  </a:cubicBezTo>
                  <a:cubicBezTo>
                    <a:pt x="368" y="701"/>
                    <a:pt x="401" y="368"/>
                    <a:pt x="4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2" name="Google Shape;1507;p55">
              <a:extLst>
                <a:ext uri="{FF2B5EF4-FFF2-40B4-BE49-F238E27FC236}">
                  <a16:creationId xmlns:a16="http://schemas.microsoft.com/office/drawing/2014/main" id="{C06732E9-934C-D2A9-03D9-C24312BA1D0C}"/>
                </a:ext>
              </a:extLst>
            </p:cNvPr>
            <p:cNvGrpSpPr/>
            <p:nvPr/>
          </p:nvGrpSpPr>
          <p:grpSpPr>
            <a:xfrm>
              <a:off x="731955" y="2811840"/>
              <a:ext cx="564367" cy="1507164"/>
              <a:chOff x="731955" y="2811840"/>
              <a:chExt cx="564367" cy="1507164"/>
            </a:xfrm>
          </p:grpSpPr>
          <p:sp>
            <p:nvSpPr>
              <p:cNvPr id="1229" name="Google Shape;1508;p55">
                <a:extLst>
                  <a:ext uri="{FF2B5EF4-FFF2-40B4-BE49-F238E27FC236}">
                    <a16:creationId xmlns:a16="http://schemas.microsoft.com/office/drawing/2014/main" id="{37C59BB5-4C67-F6C7-19C1-38F47B30461B}"/>
                  </a:ext>
                </a:extLst>
              </p:cNvPr>
              <p:cNvSpPr/>
              <p:nvPr/>
            </p:nvSpPr>
            <p:spPr>
              <a:xfrm>
                <a:off x="1038864" y="2811840"/>
                <a:ext cx="165191" cy="1313910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65548" extrusionOk="0">
                    <a:moveTo>
                      <a:pt x="7006" y="1"/>
                    </a:moveTo>
                    <a:cubicBezTo>
                      <a:pt x="7006" y="33"/>
                      <a:pt x="7036" y="95"/>
                      <a:pt x="7068" y="158"/>
                    </a:cubicBezTo>
                    <a:lnTo>
                      <a:pt x="7068" y="158"/>
                    </a:lnTo>
                    <a:cubicBezTo>
                      <a:pt x="7047" y="106"/>
                      <a:pt x="7027" y="53"/>
                      <a:pt x="7006" y="1"/>
                    </a:cubicBezTo>
                    <a:close/>
                    <a:moveTo>
                      <a:pt x="7068" y="158"/>
                    </a:moveTo>
                    <a:cubicBezTo>
                      <a:pt x="7071" y="167"/>
                      <a:pt x="7075" y="176"/>
                      <a:pt x="7078" y="184"/>
                    </a:cubicBezTo>
                    <a:lnTo>
                      <a:pt x="7078" y="184"/>
                    </a:lnTo>
                    <a:cubicBezTo>
                      <a:pt x="7076" y="179"/>
                      <a:pt x="7074" y="173"/>
                      <a:pt x="7073" y="168"/>
                    </a:cubicBezTo>
                    <a:cubicBezTo>
                      <a:pt x="7071" y="165"/>
                      <a:pt x="7069" y="161"/>
                      <a:pt x="7068" y="158"/>
                    </a:cubicBezTo>
                    <a:close/>
                    <a:moveTo>
                      <a:pt x="7078" y="184"/>
                    </a:moveTo>
                    <a:cubicBezTo>
                      <a:pt x="7110" y="286"/>
                      <a:pt x="7143" y="447"/>
                      <a:pt x="7206" y="668"/>
                    </a:cubicBezTo>
                    <a:cubicBezTo>
                      <a:pt x="7406" y="1302"/>
                      <a:pt x="7573" y="1936"/>
                      <a:pt x="7673" y="2603"/>
                    </a:cubicBezTo>
                    <a:cubicBezTo>
                      <a:pt x="8107" y="5004"/>
                      <a:pt x="8040" y="7440"/>
                      <a:pt x="7506" y="9841"/>
                    </a:cubicBezTo>
                    <a:cubicBezTo>
                      <a:pt x="7106" y="11476"/>
                      <a:pt x="6472" y="13044"/>
                      <a:pt x="5605" y="14478"/>
                    </a:cubicBezTo>
                    <a:cubicBezTo>
                      <a:pt x="4704" y="16046"/>
                      <a:pt x="3470" y="17580"/>
                      <a:pt x="2503" y="19381"/>
                    </a:cubicBezTo>
                    <a:cubicBezTo>
                      <a:pt x="1435" y="21283"/>
                      <a:pt x="968" y="23484"/>
                      <a:pt x="1235" y="25653"/>
                    </a:cubicBezTo>
                    <a:cubicBezTo>
                      <a:pt x="1469" y="27888"/>
                      <a:pt x="2236" y="30089"/>
                      <a:pt x="2970" y="32324"/>
                    </a:cubicBezTo>
                    <a:cubicBezTo>
                      <a:pt x="3703" y="34526"/>
                      <a:pt x="4371" y="36794"/>
                      <a:pt x="4437" y="38995"/>
                    </a:cubicBezTo>
                    <a:cubicBezTo>
                      <a:pt x="4471" y="41130"/>
                      <a:pt x="4204" y="43232"/>
                      <a:pt x="3603" y="45300"/>
                    </a:cubicBezTo>
                    <a:cubicBezTo>
                      <a:pt x="3070" y="47268"/>
                      <a:pt x="2436" y="49103"/>
                      <a:pt x="1869" y="50837"/>
                    </a:cubicBezTo>
                    <a:cubicBezTo>
                      <a:pt x="1302" y="52438"/>
                      <a:pt x="868" y="54073"/>
                      <a:pt x="535" y="55741"/>
                    </a:cubicBezTo>
                    <a:cubicBezTo>
                      <a:pt x="1" y="58143"/>
                      <a:pt x="1" y="60611"/>
                      <a:pt x="535" y="63013"/>
                    </a:cubicBezTo>
                    <a:cubicBezTo>
                      <a:pt x="701" y="63680"/>
                      <a:pt x="935" y="64280"/>
                      <a:pt x="1235" y="64914"/>
                    </a:cubicBezTo>
                    <a:cubicBezTo>
                      <a:pt x="1335" y="65081"/>
                      <a:pt x="1402" y="65248"/>
                      <a:pt x="1469" y="65348"/>
                    </a:cubicBezTo>
                    <a:cubicBezTo>
                      <a:pt x="1502" y="65414"/>
                      <a:pt x="1535" y="65481"/>
                      <a:pt x="1569" y="65548"/>
                    </a:cubicBezTo>
                    <a:cubicBezTo>
                      <a:pt x="1535" y="65481"/>
                      <a:pt x="1502" y="65414"/>
                      <a:pt x="1502" y="65381"/>
                    </a:cubicBezTo>
                    <a:cubicBezTo>
                      <a:pt x="1435" y="65248"/>
                      <a:pt x="1368" y="65114"/>
                      <a:pt x="1268" y="64914"/>
                    </a:cubicBezTo>
                    <a:cubicBezTo>
                      <a:pt x="1002" y="64280"/>
                      <a:pt x="768" y="63680"/>
                      <a:pt x="635" y="63013"/>
                    </a:cubicBezTo>
                    <a:cubicBezTo>
                      <a:pt x="101" y="60644"/>
                      <a:pt x="134" y="58176"/>
                      <a:pt x="701" y="55774"/>
                    </a:cubicBezTo>
                    <a:cubicBezTo>
                      <a:pt x="1035" y="54140"/>
                      <a:pt x="1469" y="52505"/>
                      <a:pt x="2036" y="50904"/>
                    </a:cubicBezTo>
                    <a:cubicBezTo>
                      <a:pt x="2603" y="49203"/>
                      <a:pt x="3270" y="47368"/>
                      <a:pt x="3804" y="45367"/>
                    </a:cubicBezTo>
                    <a:cubicBezTo>
                      <a:pt x="4404" y="43299"/>
                      <a:pt x="4704" y="41164"/>
                      <a:pt x="4671" y="38995"/>
                    </a:cubicBezTo>
                    <a:cubicBezTo>
                      <a:pt x="4604" y="36761"/>
                      <a:pt x="3937" y="34492"/>
                      <a:pt x="3203" y="32257"/>
                    </a:cubicBezTo>
                    <a:cubicBezTo>
                      <a:pt x="2469" y="30022"/>
                      <a:pt x="1702" y="27821"/>
                      <a:pt x="1469" y="25619"/>
                    </a:cubicBezTo>
                    <a:cubicBezTo>
                      <a:pt x="1235" y="23518"/>
                      <a:pt x="1635" y="21350"/>
                      <a:pt x="2703" y="19482"/>
                    </a:cubicBezTo>
                    <a:cubicBezTo>
                      <a:pt x="3670" y="17714"/>
                      <a:pt x="4871" y="16146"/>
                      <a:pt x="5805" y="14578"/>
                    </a:cubicBezTo>
                    <a:cubicBezTo>
                      <a:pt x="6639" y="13110"/>
                      <a:pt x="7273" y="11542"/>
                      <a:pt x="7673" y="9875"/>
                    </a:cubicBezTo>
                    <a:cubicBezTo>
                      <a:pt x="8207" y="7473"/>
                      <a:pt x="8240" y="4971"/>
                      <a:pt x="7773" y="2569"/>
                    </a:cubicBezTo>
                    <a:cubicBezTo>
                      <a:pt x="7618" y="1765"/>
                      <a:pt x="7378" y="962"/>
                      <a:pt x="7078" y="184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509;p55">
                <a:extLst>
                  <a:ext uri="{FF2B5EF4-FFF2-40B4-BE49-F238E27FC236}">
                    <a16:creationId xmlns:a16="http://schemas.microsoft.com/office/drawing/2014/main" id="{3C508FB8-11BC-C67C-96B0-EE1C3E92795D}"/>
                  </a:ext>
                </a:extLst>
              </p:cNvPr>
              <p:cNvSpPr/>
              <p:nvPr/>
            </p:nvSpPr>
            <p:spPr>
              <a:xfrm>
                <a:off x="1085669" y="2945500"/>
                <a:ext cx="81603" cy="189987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9478" extrusionOk="0">
                    <a:moveTo>
                      <a:pt x="589" y="0"/>
                    </a:moveTo>
                    <a:cubicBezTo>
                      <a:pt x="495" y="0"/>
                      <a:pt x="401" y="66"/>
                      <a:pt x="401" y="171"/>
                    </a:cubicBezTo>
                    <a:cubicBezTo>
                      <a:pt x="201" y="1138"/>
                      <a:pt x="1" y="4174"/>
                      <a:pt x="2202" y="9478"/>
                    </a:cubicBezTo>
                    <a:cubicBezTo>
                      <a:pt x="2202" y="9478"/>
                      <a:pt x="4070" y="3540"/>
                      <a:pt x="735" y="71"/>
                    </a:cubicBezTo>
                    <a:cubicBezTo>
                      <a:pt x="698" y="22"/>
                      <a:pt x="643" y="0"/>
                      <a:pt x="5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510;p55">
                <a:extLst>
                  <a:ext uri="{FF2B5EF4-FFF2-40B4-BE49-F238E27FC236}">
                    <a16:creationId xmlns:a16="http://schemas.microsoft.com/office/drawing/2014/main" id="{E6407E3D-5989-0CC7-D98E-32803C2C7063}"/>
                  </a:ext>
                </a:extLst>
              </p:cNvPr>
              <p:cNvSpPr/>
              <p:nvPr/>
            </p:nvSpPr>
            <p:spPr>
              <a:xfrm>
                <a:off x="1107738" y="2986372"/>
                <a:ext cx="24094" cy="149115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7439" extrusionOk="0">
                    <a:moveTo>
                      <a:pt x="1" y="0"/>
                    </a:moveTo>
                    <a:cubicBezTo>
                      <a:pt x="1" y="367"/>
                      <a:pt x="34" y="734"/>
                      <a:pt x="134" y="1101"/>
                    </a:cubicBezTo>
                    <a:cubicBezTo>
                      <a:pt x="234" y="1868"/>
                      <a:pt x="401" y="2735"/>
                      <a:pt x="534" y="3736"/>
                    </a:cubicBezTo>
                    <a:cubicBezTo>
                      <a:pt x="701" y="4703"/>
                      <a:pt x="835" y="5604"/>
                      <a:pt x="968" y="6338"/>
                    </a:cubicBezTo>
                    <a:cubicBezTo>
                      <a:pt x="1001" y="6705"/>
                      <a:pt x="1068" y="7072"/>
                      <a:pt x="1168" y="7439"/>
                    </a:cubicBezTo>
                    <a:cubicBezTo>
                      <a:pt x="1201" y="7072"/>
                      <a:pt x="1168" y="6672"/>
                      <a:pt x="1135" y="6338"/>
                    </a:cubicBezTo>
                    <a:cubicBezTo>
                      <a:pt x="1068" y="5637"/>
                      <a:pt x="935" y="4703"/>
                      <a:pt x="768" y="3703"/>
                    </a:cubicBezTo>
                    <a:cubicBezTo>
                      <a:pt x="601" y="2669"/>
                      <a:pt x="434" y="1735"/>
                      <a:pt x="267" y="1068"/>
                    </a:cubicBezTo>
                    <a:cubicBezTo>
                      <a:pt x="234" y="701"/>
                      <a:pt x="134" y="367"/>
                      <a:pt x="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511;p55">
                <a:extLst>
                  <a:ext uri="{FF2B5EF4-FFF2-40B4-BE49-F238E27FC236}">
                    <a16:creationId xmlns:a16="http://schemas.microsoft.com/office/drawing/2014/main" id="{F2D129F3-EFCF-CB8A-8A44-A78A020A76B6}"/>
                  </a:ext>
                </a:extLst>
              </p:cNvPr>
              <p:cNvSpPr/>
              <p:nvPr/>
            </p:nvSpPr>
            <p:spPr>
              <a:xfrm>
                <a:off x="965519" y="3262873"/>
                <a:ext cx="120851" cy="153444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7655" extrusionOk="0">
                    <a:moveTo>
                      <a:pt x="247" y="1"/>
                    </a:moveTo>
                    <a:cubicBezTo>
                      <a:pt x="111" y="1"/>
                      <a:pt x="1" y="142"/>
                      <a:pt x="57" y="283"/>
                    </a:cubicBezTo>
                    <a:cubicBezTo>
                      <a:pt x="357" y="1217"/>
                      <a:pt x="1558" y="3986"/>
                      <a:pt x="6028" y="7655"/>
                    </a:cubicBezTo>
                    <a:cubicBezTo>
                      <a:pt x="6028" y="7655"/>
                      <a:pt x="4894" y="1550"/>
                      <a:pt x="324" y="16"/>
                    </a:cubicBezTo>
                    <a:cubicBezTo>
                      <a:pt x="298" y="6"/>
                      <a:pt x="272" y="1"/>
                      <a:pt x="24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512;p55">
                <a:extLst>
                  <a:ext uri="{FF2B5EF4-FFF2-40B4-BE49-F238E27FC236}">
                    <a16:creationId xmlns:a16="http://schemas.microsoft.com/office/drawing/2014/main" id="{4C081008-2012-6608-39FB-BBCE9A020BD5}"/>
                  </a:ext>
                </a:extLst>
              </p:cNvPr>
              <p:cNvSpPr/>
              <p:nvPr/>
            </p:nvSpPr>
            <p:spPr>
              <a:xfrm>
                <a:off x="996749" y="3295285"/>
                <a:ext cx="90283" cy="119709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59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0" y="300"/>
                      <a:pt x="401" y="601"/>
                      <a:pt x="634" y="901"/>
                    </a:cubicBezTo>
                    <a:lnTo>
                      <a:pt x="2235" y="3002"/>
                    </a:lnTo>
                    <a:lnTo>
                      <a:pt x="3836" y="5137"/>
                    </a:lnTo>
                    <a:cubicBezTo>
                      <a:pt x="4037" y="5437"/>
                      <a:pt x="4237" y="5704"/>
                      <a:pt x="4504" y="5971"/>
                    </a:cubicBezTo>
                    <a:cubicBezTo>
                      <a:pt x="4370" y="5638"/>
                      <a:pt x="4170" y="5337"/>
                      <a:pt x="3970" y="5037"/>
                    </a:cubicBezTo>
                    <a:cubicBezTo>
                      <a:pt x="3603" y="4470"/>
                      <a:pt x="3036" y="3669"/>
                      <a:pt x="2402" y="2869"/>
                    </a:cubicBezTo>
                    <a:cubicBezTo>
                      <a:pt x="1802" y="2035"/>
                      <a:pt x="1201" y="1301"/>
                      <a:pt x="734" y="767"/>
                    </a:cubicBezTo>
                    <a:cubicBezTo>
                      <a:pt x="534" y="501"/>
                      <a:pt x="267" y="234"/>
                      <a:pt x="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513;p55">
                <a:extLst>
                  <a:ext uri="{FF2B5EF4-FFF2-40B4-BE49-F238E27FC236}">
                    <a16:creationId xmlns:a16="http://schemas.microsoft.com/office/drawing/2014/main" id="{1E673AAE-613F-733B-22A2-289F4B5D16D4}"/>
                  </a:ext>
                </a:extLst>
              </p:cNvPr>
              <p:cNvSpPr/>
              <p:nvPr/>
            </p:nvSpPr>
            <p:spPr>
              <a:xfrm>
                <a:off x="1039545" y="3543222"/>
                <a:ext cx="85592" cy="180686"/>
              </a:xfrm>
              <a:custGeom>
                <a:avLst/>
                <a:gdLst/>
                <a:ahLst/>
                <a:cxnLst/>
                <a:rect l="l" t="t" r="r" b="b"/>
                <a:pathLst>
                  <a:path w="4270" h="9014" extrusionOk="0">
                    <a:moveTo>
                      <a:pt x="214" y="0"/>
                    </a:moveTo>
                    <a:cubicBezTo>
                      <a:pt x="105" y="0"/>
                      <a:pt x="0" y="86"/>
                      <a:pt x="0" y="207"/>
                    </a:cubicBezTo>
                    <a:cubicBezTo>
                      <a:pt x="0" y="1208"/>
                      <a:pt x="367" y="4176"/>
                      <a:pt x="3569" y="9013"/>
                    </a:cubicBezTo>
                    <a:cubicBezTo>
                      <a:pt x="3569" y="9013"/>
                      <a:pt x="4270" y="2842"/>
                      <a:pt x="334" y="40"/>
                    </a:cubicBezTo>
                    <a:cubicBezTo>
                      <a:pt x="297" y="12"/>
                      <a:pt x="255" y="0"/>
                      <a:pt x="21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514;p55">
                <a:extLst>
                  <a:ext uri="{FF2B5EF4-FFF2-40B4-BE49-F238E27FC236}">
                    <a16:creationId xmlns:a16="http://schemas.microsoft.com/office/drawing/2014/main" id="{C5CC14B9-5DA6-8C76-799E-EDA9055E23FF}"/>
                  </a:ext>
                </a:extLst>
              </p:cNvPr>
              <p:cNvSpPr/>
              <p:nvPr/>
            </p:nvSpPr>
            <p:spPr>
              <a:xfrm>
                <a:off x="1060933" y="3582129"/>
                <a:ext cx="51516" cy="141778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707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7" y="334"/>
                      <a:pt x="201" y="701"/>
                      <a:pt x="334" y="1034"/>
                    </a:cubicBezTo>
                    <a:cubicBezTo>
                      <a:pt x="601" y="1768"/>
                      <a:pt x="901" y="2602"/>
                      <a:pt x="1268" y="3536"/>
                    </a:cubicBezTo>
                    <a:lnTo>
                      <a:pt x="2169" y="6038"/>
                    </a:lnTo>
                    <a:cubicBezTo>
                      <a:pt x="2269" y="6405"/>
                      <a:pt x="2402" y="6739"/>
                      <a:pt x="2569" y="7072"/>
                    </a:cubicBezTo>
                    <a:cubicBezTo>
                      <a:pt x="2536" y="6705"/>
                      <a:pt x="2469" y="6338"/>
                      <a:pt x="2336" y="5971"/>
                    </a:cubicBezTo>
                    <a:cubicBezTo>
                      <a:pt x="2135" y="5338"/>
                      <a:pt x="1835" y="4437"/>
                      <a:pt x="1502" y="3470"/>
                    </a:cubicBezTo>
                    <a:cubicBezTo>
                      <a:pt x="1168" y="2536"/>
                      <a:pt x="801" y="1635"/>
                      <a:pt x="534" y="1001"/>
                    </a:cubicBezTo>
                    <a:cubicBezTo>
                      <a:pt x="401" y="634"/>
                      <a:pt x="201" y="301"/>
                      <a:pt x="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515;p55">
                <a:extLst>
                  <a:ext uri="{FF2B5EF4-FFF2-40B4-BE49-F238E27FC236}">
                    <a16:creationId xmlns:a16="http://schemas.microsoft.com/office/drawing/2014/main" id="{86975161-E919-4B11-C93B-67A357BEC1FA}"/>
                  </a:ext>
                </a:extLst>
              </p:cNvPr>
              <p:cNvSpPr/>
              <p:nvPr/>
            </p:nvSpPr>
            <p:spPr>
              <a:xfrm>
                <a:off x="963975" y="3855463"/>
                <a:ext cx="87617" cy="178020"/>
              </a:xfrm>
              <a:custGeom>
                <a:avLst/>
                <a:gdLst/>
                <a:ahLst/>
                <a:cxnLst/>
                <a:rect l="l" t="t" r="r" b="b"/>
                <a:pathLst>
                  <a:path w="4371" h="8881" extrusionOk="0">
                    <a:moveTo>
                      <a:pt x="215" y="1"/>
                    </a:moveTo>
                    <a:cubicBezTo>
                      <a:pt x="106" y="1"/>
                      <a:pt x="1" y="87"/>
                      <a:pt x="1" y="208"/>
                    </a:cubicBezTo>
                    <a:cubicBezTo>
                      <a:pt x="68" y="1208"/>
                      <a:pt x="535" y="4177"/>
                      <a:pt x="3904" y="8881"/>
                    </a:cubicBezTo>
                    <a:cubicBezTo>
                      <a:pt x="3904" y="8881"/>
                      <a:pt x="4371" y="2676"/>
                      <a:pt x="334" y="41"/>
                    </a:cubicBezTo>
                    <a:cubicBezTo>
                      <a:pt x="298" y="13"/>
                      <a:pt x="256" y="1"/>
                      <a:pt x="21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516;p55">
                <a:extLst>
                  <a:ext uri="{FF2B5EF4-FFF2-40B4-BE49-F238E27FC236}">
                    <a16:creationId xmlns:a16="http://schemas.microsoft.com/office/drawing/2014/main" id="{0F48872B-80FF-556A-E9A9-C4FD5EB3ED44}"/>
                  </a:ext>
                </a:extLst>
              </p:cNvPr>
              <p:cNvSpPr/>
              <p:nvPr/>
            </p:nvSpPr>
            <p:spPr>
              <a:xfrm>
                <a:off x="986706" y="3893047"/>
                <a:ext cx="56186" cy="139774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69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367"/>
                      <a:pt x="201" y="701"/>
                      <a:pt x="368" y="1035"/>
                    </a:cubicBezTo>
                    <a:cubicBezTo>
                      <a:pt x="668" y="1735"/>
                      <a:pt x="1002" y="2569"/>
                      <a:pt x="1369" y="3503"/>
                    </a:cubicBezTo>
                    <a:lnTo>
                      <a:pt x="2369" y="5938"/>
                    </a:lnTo>
                    <a:cubicBezTo>
                      <a:pt x="2469" y="6305"/>
                      <a:pt x="2603" y="6639"/>
                      <a:pt x="2803" y="6972"/>
                    </a:cubicBezTo>
                    <a:cubicBezTo>
                      <a:pt x="2736" y="6605"/>
                      <a:pt x="2636" y="6238"/>
                      <a:pt x="2503" y="5905"/>
                    </a:cubicBezTo>
                    <a:cubicBezTo>
                      <a:pt x="2303" y="5238"/>
                      <a:pt x="1969" y="4370"/>
                      <a:pt x="1569" y="3403"/>
                    </a:cubicBezTo>
                    <a:cubicBezTo>
                      <a:pt x="1168" y="2436"/>
                      <a:pt x="802" y="1568"/>
                      <a:pt x="501" y="968"/>
                    </a:cubicBezTo>
                    <a:cubicBezTo>
                      <a:pt x="368" y="634"/>
                      <a:pt x="201" y="301"/>
                      <a:pt x="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517;p55">
                <a:extLst>
                  <a:ext uri="{FF2B5EF4-FFF2-40B4-BE49-F238E27FC236}">
                    <a16:creationId xmlns:a16="http://schemas.microsoft.com/office/drawing/2014/main" id="{6D980624-DE69-4515-4C0F-D4A154817A76}"/>
                  </a:ext>
                </a:extLst>
              </p:cNvPr>
              <p:cNvSpPr/>
              <p:nvPr/>
            </p:nvSpPr>
            <p:spPr>
              <a:xfrm>
                <a:off x="1183288" y="2872556"/>
                <a:ext cx="113034" cy="158636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7914" extrusionOk="0">
                    <a:moveTo>
                      <a:pt x="5425" y="1"/>
                    </a:moveTo>
                    <a:cubicBezTo>
                      <a:pt x="5383" y="1"/>
                      <a:pt x="5341" y="13"/>
                      <a:pt x="5305" y="41"/>
                    </a:cubicBezTo>
                    <a:cubicBezTo>
                      <a:pt x="4504" y="608"/>
                      <a:pt x="2236" y="2543"/>
                      <a:pt x="1" y="7913"/>
                    </a:cubicBezTo>
                    <a:cubicBezTo>
                      <a:pt x="1" y="7913"/>
                      <a:pt x="5538" y="5044"/>
                      <a:pt x="5638" y="208"/>
                    </a:cubicBezTo>
                    <a:cubicBezTo>
                      <a:pt x="5638" y="87"/>
                      <a:pt x="5533" y="1"/>
                      <a:pt x="542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518;p55">
                <a:extLst>
                  <a:ext uri="{FF2B5EF4-FFF2-40B4-BE49-F238E27FC236}">
                    <a16:creationId xmlns:a16="http://schemas.microsoft.com/office/drawing/2014/main" id="{DD179481-3519-C9A8-129A-C60EEB9EEF7A}"/>
                  </a:ext>
                </a:extLst>
              </p:cNvPr>
              <p:cNvSpPr/>
              <p:nvPr/>
            </p:nvSpPr>
            <p:spPr>
              <a:xfrm>
                <a:off x="1183969" y="2910141"/>
                <a:ext cx="89621" cy="121052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6039" extrusionOk="0">
                    <a:moveTo>
                      <a:pt x="4470" y="0"/>
                    </a:moveTo>
                    <a:lnTo>
                      <a:pt x="4470" y="0"/>
                    </a:lnTo>
                    <a:cubicBezTo>
                      <a:pt x="4203" y="267"/>
                      <a:pt x="3970" y="534"/>
                      <a:pt x="3770" y="868"/>
                    </a:cubicBezTo>
                    <a:lnTo>
                      <a:pt x="2202" y="3003"/>
                    </a:lnTo>
                    <a:lnTo>
                      <a:pt x="634" y="5137"/>
                    </a:lnTo>
                    <a:cubicBezTo>
                      <a:pt x="401" y="5438"/>
                      <a:pt x="200" y="5738"/>
                      <a:pt x="0" y="6038"/>
                    </a:cubicBezTo>
                    <a:cubicBezTo>
                      <a:pt x="301" y="5805"/>
                      <a:pt x="534" y="5538"/>
                      <a:pt x="768" y="5237"/>
                    </a:cubicBezTo>
                    <a:cubicBezTo>
                      <a:pt x="1201" y="4737"/>
                      <a:pt x="1768" y="4003"/>
                      <a:pt x="2402" y="3136"/>
                    </a:cubicBezTo>
                    <a:cubicBezTo>
                      <a:pt x="3002" y="2269"/>
                      <a:pt x="3536" y="1535"/>
                      <a:pt x="3903" y="934"/>
                    </a:cubicBezTo>
                    <a:cubicBezTo>
                      <a:pt x="4103" y="668"/>
                      <a:pt x="4303" y="334"/>
                      <a:pt x="447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519;p55">
                <a:extLst>
                  <a:ext uri="{FF2B5EF4-FFF2-40B4-BE49-F238E27FC236}">
                    <a16:creationId xmlns:a16="http://schemas.microsoft.com/office/drawing/2014/main" id="{EFD52FB2-64B6-2FA3-E640-A79A224A17A7}"/>
                  </a:ext>
                </a:extLst>
              </p:cNvPr>
              <p:cNvSpPr/>
              <p:nvPr/>
            </p:nvSpPr>
            <p:spPr>
              <a:xfrm>
                <a:off x="1064942" y="3135046"/>
                <a:ext cx="122234" cy="151560"/>
              </a:xfrm>
              <a:custGeom>
                <a:avLst/>
                <a:gdLst/>
                <a:ahLst/>
                <a:cxnLst/>
                <a:rect l="l" t="t" r="r" b="b"/>
                <a:pathLst>
                  <a:path w="6098" h="7561" extrusionOk="0">
                    <a:moveTo>
                      <a:pt x="5863" y="1"/>
                    </a:moveTo>
                    <a:cubicBezTo>
                      <a:pt x="5832" y="1"/>
                      <a:pt x="5800" y="8"/>
                      <a:pt x="5772" y="22"/>
                    </a:cubicBezTo>
                    <a:cubicBezTo>
                      <a:pt x="4904" y="555"/>
                      <a:pt x="2536" y="2357"/>
                      <a:pt x="1" y="7561"/>
                    </a:cubicBezTo>
                    <a:cubicBezTo>
                      <a:pt x="1" y="7561"/>
                      <a:pt x="5671" y="5025"/>
                      <a:pt x="6072" y="222"/>
                    </a:cubicBezTo>
                    <a:cubicBezTo>
                      <a:pt x="6098" y="91"/>
                      <a:pt x="5980" y="1"/>
                      <a:pt x="5863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520;p55">
                <a:extLst>
                  <a:ext uri="{FF2B5EF4-FFF2-40B4-BE49-F238E27FC236}">
                    <a16:creationId xmlns:a16="http://schemas.microsoft.com/office/drawing/2014/main" id="{7024DFAE-EB5F-842C-0F70-D1C6D2EB68CD}"/>
                  </a:ext>
                </a:extLst>
              </p:cNvPr>
              <p:cNvSpPr/>
              <p:nvPr/>
            </p:nvSpPr>
            <p:spPr>
              <a:xfrm>
                <a:off x="1066285" y="3170906"/>
                <a:ext cx="95635" cy="116361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5805" extrusionOk="0">
                    <a:moveTo>
                      <a:pt x="4771" y="1"/>
                    </a:moveTo>
                    <a:lnTo>
                      <a:pt x="4771" y="1"/>
                    </a:lnTo>
                    <a:cubicBezTo>
                      <a:pt x="4504" y="268"/>
                      <a:pt x="4237" y="534"/>
                      <a:pt x="4037" y="835"/>
                    </a:cubicBezTo>
                    <a:lnTo>
                      <a:pt x="2369" y="2903"/>
                    </a:lnTo>
                    <a:lnTo>
                      <a:pt x="668" y="4938"/>
                    </a:lnTo>
                    <a:cubicBezTo>
                      <a:pt x="401" y="5204"/>
                      <a:pt x="201" y="5505"/>
                      <a:pt x="0" y="5805"/>
                    </a:cubicBezTo>
                    <a:cubicBezTo>
                      <a:pt x="267" y="5571"/>
                      <a:pt x="568" y="5338"/>
                      <a:pt x="801" y="5038"/>
                    </a:cubicBezTo>
                    <a:cubicBezTo>
                      <a:pt x="1268" y="4537"/>
                      <a:pt x="1868" y="3837"/>
                      <a:pt x="2536" y="3036"/>
                    </a:cubicBezTo>
                    <a:cubicBezTo>
                      <a:pt x="3203" y="2236"/>
                      <a:pt x="3803" y="1502"/>
                      <a:pt x="4170" y="935"/>
                    </a:cubicBezTo>
                    <a:cubicBezTo>
                      <a:pt x="4404" y="668"/>
                      <a:pt x="4604" y="334"/>
                      <a:pt x="477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521;p55">
                <a:extLst>
                  <a:ext uri="{FF2B5EF4-FFF2-40B4-BE49-F238E27FC236}">
                    <a16:creationId xmlns:a16="http://schemas.microsoft.com/office/drawing/2014/main" id="{413EA613-077D-D9AF-C54B-FB1F91CC9D05}"/>
                  </a:ext>
                </a:extLst>
              </p:cNvPr>
              <p:cNvSpPr/>
              <p:nvPr/>
            </p:nvSpPr>
            <p:spPr>
              <a:xfrm>
                <a:off x="1127803" y="3383183"/>
                <a:ext cx="80922" cy="188944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426" extrusionOk="0">
                    <a:moveTo>
                      <a:pt x="2005" y="0"/>
                    </a:moveTo>
                    <a:cubicBezTo>
                      <a:pt x="1942" y="0"/>
                      <a:pt x="1879" y="27"/>
                      <a:pt x="1835" y="85"/>
                    </a:cubicBezTo>
                    <a:cubicBezTo>
                      <a:pt x="1301" y="919"/>
                      <a:pt x="0" y="3621"/>
                      <a:pt x="134" y="9425"/>
                    </a:cubicBezTo>
                    <a:cubicBezTo>
                      <a:pt x="134" y="9425"/>
                      <a:pt x="4037" y="4588"/>
                      <a:pt x="2202" y="118"/>
                    </a:cubicBezTo>
                    <a:cubicBezTo>
                      <a:pt x="2164" y="43"/>
                      <a:pt x="2085" y="0"/>
                      <a:pt x="2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522;p55">
                <a:extLst>
                  <a:ext uri="{FF2B5EF4-FFF2-40B4-BE49-F238E27FC236}">
                    <a16:creationId xmlns:a16="http://schemas.microsoft.com/office/drawing/2014/main" id="{22FDF3E8-35FD-C1BB-7B56-8B5155D81E56}"/>
                  </a:ext>
                </a:extLst>
              </p:cNvPr>
              <p:cNvSpPr/>
              <p:nvPr/>
            </p:nvSpPr>
            <p:spPr>
              <a:xfrm>
                <a:off x="1131151" y="3424997"/>
                <a:ext cx="32774" cy="146449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7306" extrusionOk="0">
                    <a:moveTo>
                      <a:pt x="1635" y="0"/>
                    </a:moveTo>
                    <a:lnTo>
                      <a:pt x="1635" y="0"/>
                    </a:lnTo>
                    <a:cubicBezTo>
                      <a:pt x="1501" y="334"/>
                      <a:pt x="1401" y="701"/>
                      <a:pt x="1368" y="1068"/>
                    </a:cubicBezTo>
                    <a:cubicBezTo>
                      <a:pt x="1201" y="1802"/>
                      <a:pt x="1001" y="2669"/>
                      <a:pt x="801" y="3636"/>
                    </a:cubicBezTo>
                    <a:lnTo>
                      <a:pt x="234" y="6238"/>
                    </a:lnTo>
                    <a:cubicBezTo>
                      <a:pt x="134" y="6605"/>
                      <a:pt x="67" y="6939"/>
                      <a:pt x="0" y="7306"/>
                    </a:cubicBezTo>
                    <a:cubicBezTo>
                      <a:pt x="167" y="7005"/>
                      <a:pt x="300" y="6639"/>
                      <a:pt x="400" y="6272"/>
                    </a:cubicBezTo>
                    <a:cubicBezTo>
                      <a:pt x="567" y="5638"/>
                      <a:pt x="801" y="4704"/>
                      <a:pt x="1034" y="3703"/>
                    </a:cubicBezTo>
                    <a:cubicBezTo>
                      <a:pt x="1234" y="2702"/>
                      <a:pt x="1401" y="1768"/>
                      <a:pt x="1535" y="1101"/>
                    </a:cubicBezTo>
                    <a:cubicBezTo>
                      <a:pt x="1601" y="734"/>
                      <a:pt x="1635" y="367"/>
                      <a:pt x="163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523;p55">
                <a:extLst>
                  <a:ext uri="{FF2B5EF4-FFF2-40B4-BE49-F238E27FC236}">
                    <a16:creationId xmlns:a16="http://schemas.microsoft.com/office/drawing/2014/main" id="{4094E8E9-F972-5CFE-8BA5-41F9B1ECBA41}"/>
                  </a:ext>
                </a:extLst>
              </p:cNvPr>
              <p:cNvSpPr/>
              <p:nvPr/>
            </p:nvSpPr>
            <p:spPr>
              <a:xfrm>
                <a:off x="1052915" y="3753554"/>
                <a:ext cx="119027" cy="153545"/>
              </a:xfrm>
              <a:custGeom>
                <a:avLst/>
                <a:gdLst/>
                <a:ahLst/>
                <a:cxnLst/>
                <a:rect l="l" t="t" r="r" b="b"/>
                <a:pathLst>
                  <a:path w="5938" h="7660" extrusionOk="0">
                    <a:moveTo>
                      <a:pt x="5726" y="0"/>
                    </a:moveTo>
                    <a:cubicBezTo>
                      <a:pt x="5696" y="0"/>
                      <a:pt x="5666" y="7"/>
                      <a:pt x="5638" y="21"/>
                    </a:cubicBezTo>
                    <a:cubicBezTo>
                      <a:pt x="4804" y="555"/>
                      <a:pt x="2435" y="2423"/>
                      <a:pt x="0" y="7660"/>
                    </a:cubicBezTo>
                    <a:cubicBezTo>
                      <a:pt x="0" y="7660"/>
                      <a:pt x="5604" y="5025"/>
                      <a:pt x="5938" y="221"/>
                    </a:cubicBezTo>
                    <a:cubicBezTo>
                      <a:pt x="5938" y="90"/>
                      <a:pt x="5835" y="0"/>
                      <a:pt x="5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524;p55">
                <a:extLst>
                  <a:ext uri="{FF2B5EF4-FFF2-40B4-BE49-F238E27FC236}">
                    <a16:creationId xmlns:a16="http://schemas.microsoft.com/office/drawing/2014/main" id="{0F977C24-54AD-44AA-33B7-8D2225CA99B9}"/>
                  </a:ext>
                </a:extLst>
              </p:cNvPr>
              <p:cNvSpPr/>
              <p:nvPr/>
            </p:nvSpPr>
            <p:spPr>
              <a:xfrm>
                <a:off x="1052915" y="3790076"/>
                <a:ext cx="94973" cy="118366"/>
              </a:xfrm>
              <a:custGeom>
                <a:avLst/>
                <a:gdLst/>
                <a:ahLst/>
                <a:cxnLst/>
                <a:rect l="l" t="t" r="r" b="b"/>
                <a:pathLst>
                  <a:path w="4738" h="5905" extrusionOk="0">
                    <a:moveTo>
                      <a:pt x="4737" y="0"/>
                    </a:moveTo>
                    <a:lnTo>
                      <a:pt x="4737" y="0"/>
                    </a:lnTo>
                    <a:cubicBezTo>
                      <a:pt x="4470" y="267"/>
                      <a:pt x="4237" y="534"/>
                      <a:pt x="4003" y="834"/>
                    </a:cubicBezTo>
                    <a:lnTo>
                      <a:pt x="2335" y="2936"/>
                    </a:lnTo>
                    <a:lnTo>
                      <a:pt x="667" y="5004"/>
                    </a:lnTo>
                    <a:cubicBezTo>
                      <a:pt x="434" y="5271"/>
                      <a:pt x="200" y="5571"/>
                      <a:pt x="0" y="5905"/>
                    </a:cubicBezTo>
                    <a:cubicBezTo>
                      <a:pt x="301" y="5671"/>
                      <a:pt x="567" y="5404"/>
                      <a:pt x="801" y="5104"/>
                    </a:cubicBezTo>
                    <a:cubicBezTo>
                      <a:pt x="1268" y="4604"/>
                      <a:pt x="1868" y="3903"/>
                      <a:pt x="2502" y="3069"/>
                    </a:cubicBezTo>
                    <a:cubicBezTo>
                      <a:pt x="3169" y="2269"/>
                      <a:pt x="3703" y="1502"/>
                      <a:pt x="4103" y="968"/>
                    </a:cubicBezTo>
                    <a:cubicBezTo>
                      <a:pt x="4337" y="668"/>
                      <a:pt x="4570" y="334"/>
                      <a:pt x="47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525;p55">
                <a:extLst>
                  <a:ext uri="{FF2B5EF4-FFF2-40B4-BE49-F238E27FC236}">
                    <a16:creationId xmlns:a16="http://schemas.microsoft.com/office/drawing/2014/main" id="{4245FB40-0E98-AA91-1DE0-C1F5EE1F7132}"/>
                  </a:ext>
                </a:extLst>
              </p:cNvPr>
              <p:cNvSpPr/>
              <p:nvPr/>
            </p:nvSpPr>
            <p:spPr>
              <a:xfrm>
                <a:off x="828251" y="3419645"/>
                <a:ext cx="215323" cy="555667"/>
              </a:xfrm>
              <a:custGeom>
                <a:avLst/>
                <a:gdLst/>
                <a:ahLst/>
                <a:cxnLst/>
                <a:rect l="l" t="t" r="r" b="b"/>
                <a:pathLst>
                  <a:path w="10742" h="27721" extrusionOk="0">
                    <a:moveTo>
                      <a:pt x="0" y="1"/>
                    </a:moveTo>
                    <a:lnTo>
                      <a:pt x="0" y="434"/>
                    </a:lnTo>
                    <a:cubicBezTo>
                      <a:pt x="0" y="801"/>
                      <a:pt x="34" y="1302"/>
                      <a:pt x="67" y="1935"/>
                    </a:cubicBezTo>
                    <a:cubicBezTo>
                      <a:pt x="134" y="3236"/>
                      <a:pt x="234" y="5104"/>
                      <a:pt x="334" y="7306"/>
                    </a:cubicBezTo>
                    <a:cubicBezTo>
                      <a:pt x="768" y="9574"/>
                      <a:pt x="1902" y="12076"/>
                      <a:pt x="3436" y="14478"/>
                    </a:cubicBezTo>
                    <a:cubicBezTo>
                      <a:pt x="4570" y="16279"/>
                      <a:pt x="5738" y="17880"/>
                      <a:pt x="6772" y="19381"/>
                    </a:cubicBezTo>
                    <a:cubicBezTo>
                      <a:pt x="7706" y="20715"/>
                      <a:pt x="8540" y="22083"/>
                      <a:pt x="9274" y="23517"/>
                    </a:cubicBezTo>
                    <a:cubicBezTo>
                      <a:pt x="9741" y="24485"/>
                      <a:pt x="10141" y="25519"/>
                      <a:pt x="10441" y="26553"/>
                    </a:cubicBezTo>
                    <a:cubicBezTo>
                      <a:pt x="10541" y="26920"/>
                      <a:pt x="10608" y="27220"/>
                      <a:pt x="10641" y="27420"/>
                    </a:cubicBezTo>
                    <a:cubicBezTo>
                      <a:pt x="10675" y="27520"/>
                      <a:pt x="10708" y="27620"/>
                      <a:pt x="10741" y="27720"/>
                    </a:cubicBezTo>
                    <a:cubicBezTo>
                      <a:pt x="10741" y="27620"/>
                      <a:pt x="10708" y="27520"/>
                      <a:pt x="10708" y="27420"/>
                    </a:cubicBezTo>
                    <a:cubicBezTo>
                      <a:pt x="10675" y="27220"/>
                      <a:pt x="10608" y="26920"/>
                      <a:pt x="10541" y="26553"/>
                    </a:cubicBezTo>
                    <a:cubicBezTo>
                      <a:pt x="10274" y="25486"/>
                      <a:pt x="9907" y="24451"/>
                      <a:pt x="9407" y="23451"/>
                    </a:cubicBezTo>
                    <a:cubicBezTo>
                      <a:pt x="8707" y="22016"/>
                      <a:pt x="7873" y="20615"/>
                      <a:pt x="6939" y="19281"/>
                    </a:cubicBezTo>
                    <a:cubicBezTo>
                      <a:pt x="5938" y="17747"/>
                      <a:pt x="4770" y="16145"/>
                      <a:pt x="3603" y="14378"/>
                    </a:cubicBezTo>
                    <a:cubicBezTo>
                      <a:pt x="2068" y="11942"/>
                      <a:pt x="934" y="9507"/>
                      <a:pt x="534" y="7272"/>
                    </a:cubicBezTo>
                    <a:cubicBezTo>
                      <a:pt x="367" y="5071"/>
                      <a:pt x="234" y="3203"/>
                      <a:pt x="134" y="1902"/>
                    </a:cubicBezTo>
                    <a:cubicBezTo>
                      <a:pt x="100" y="1268"/>
                      <a:pt x="67" y="768"/>
                      <a:pt x="34" y="401"/>
                    </a:cubicBezTo>
                    <a:cubicBezTo>
                      <a:pt x="34" y="234"/>
                      <a:pt x="0" y="101"/>
                      <a:pt x="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526;p55">
                <a:extLst>
                  <a:ext uri="{FF2B5EF4-FFF2-40B4-BE49-F238E27FC236}">
                    <a16:creationId xmlns:a16="http://schemas.microsoft.com/office/drawing/2014/main" id="{4DB5BC9B-0F0B-3B74-F2E5-3D2E8507AC63}"/>
                  </a:ext>
                </a:extLst>
              </p:cNvPr>
              <p:cNvSpPr/>
              <p:nvPr/>
            </p:nvSpPr>
            <p:spPr>
              <a:xfrm>
                <a:off x="847634" y="3508264"/>
                <a:ext cx="82265" cy="192232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9590" extrusionOk="0">
                    <a:moveTo>
                      <a:pt x="3161" y="0"/>
                    </a:moveTo>
                    <a:cubicBezTo>
                      <a:pt x="3104" y="0"/>
                      <a:pt x="3045" y="27"/>
                      <a:pt x="3003" y="83"/>
                    </a:cubicBezTo>
                    <a:cubicBezTo>
                      <a:pt x="1" y="3852"/>
                      <a:pt x="2369" y="9590"/>
                      <a:pt x="2369" y="9590"/>
                    </a:cubicBezTo>
                    <a:cubicBezTo>
                      <a:pt x="4104" y="4086"/>
                      <a:pt x="3603" y="1117"/>
                      <a:pt x="3336" y="150"/>
                    </a:cubicBezTo>
                    <a:cubicBezTo>
                      <a:pt x="3317" y="52"/>
                      <a:pt x="3241" y="0"/>
                      <a:pt x="316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527;p55">
                <a:extLst>
                  <a:ext uri="{FF2B5EF4-FFF2-40B4-BE49-F238E27FC236}">
                    <a16:creationId xmlns:a16="http://schemas.microsoft.com/office/drawing/2014/main" id="{C1DEA819-F9F6-66D4-89BE-1F5729C1A07F}"/>
                  </a:ext>
                </a:extLst>
              </p:cNvPr>
              <p:cNvSpPr/>
              <p:nvPr/>
            </p:nvSpPr>
            <p:spPr>
              <a:xfrm>
                <a:off x="892435" y="3550037"/>
                <a:ext cx="12067" cy="150458"/>
              </a:xfrm>
              <a:custGeom>
                <a:avLst/>
                <a:gdLst/>
                <a:ahLst/>
                <a:cxnLst/>
                <a:rect l="l" t="t" r="r" b="b"/>
                <a:pathLst>
                  <a:path w="602" h="7506" extrusionOk="0">
                    <a:moveTo>
                      <a:pt x="568" y="0"/>
                    </a:moveTo>
                    <a:lnTo>
                      <a:pt x="568" y="0"/>
                    </a:lnTo>
                    <a:cubicBezTo>
                      <a:pt x="468" y="367"/>
                      <a:pt x="401" y="734"/>
                      <a:pt x="368" y="1101"/>
                    </a:cubicBezTo>
                    <a:cubicBezTo>
                      <a:pt x="301" y="1768"/>
                      <a:pt x="201" y="2702"/>
                      <a:pt x="134" y="3736"/>
                    </a:cubicBezTo>
                    <a:cubicBezTo>
                      <a:pt x="67" y="4770"/>
                      <a:pt x="34" y="5704"/>
                      <a:pt x="34" y="6405"/>
                    </a:cubicBezTo>
                    <a:cubicBezTo>
                      <a:pt x="1" y="6772"/>
                      <a:pt x="34" y="7139"/>
                      <a:pt x="101" y="7506"/>
                    </a:cubicBezTo>
                    <a:cubicBezTo>
                      <a:pt x="167" y="7139"/>
                      <a:pt x="201" y="6772"/>
                      <a:pt x="201" y="6405"/>
                    </a:cubicBezTo>
                    <a:cubicBezTo>
                      <a:pt x="234" y="5638"/>
                      <a:pt x="301" y="4737"/>
                      <a:pt x="368" y="3736"/>
                    </a:cubicBezTo>
                    <a:cubicBezTo>
                      <a:pt x="434" y="2769"/>
                      <a:pt x="501" y="1868"/>
                      <a:pt x="534" y="1101"/>
                    </a:cubicBezTo>
                    <a:cubicBezTo>
                      <a:pt x="601" y="734"/>
                      <a:pt x="601" y="367"/>
                      <a:pt x="56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528;p55">
                <a:extLst>
                  <a:ext uri="{FF2B5EF4-FFF2-40B4-BE49-F238E27FC236}">
                    <a16:creationId xmlns:a16="http://schemas.microsoft.com/office/drawing/2014/main" id="{8536AC65-8FD0-BA49-2575-0EFD9E6E3FAE}"/>
                  </a:ext>
                </a:extLst>
              </p:cNvPr>
              <p:cNvSpPr/>
              <p:nvPr/>
            </p:nvSpPr>
            <p:spPr>
              <a:xfrm>
                <a:off x="847634" y="3508264"/>
                <a:ext cx="82265" cy="192232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9590" extrusionOk="0">
                    <a:moveTo>
                      <a:pt x="3161" y="0"/>
                    </a:moveTo>
                    <a:cubicBezTo>
                      <a:pt x="3104" y="0"/>
                      <a:pt x="3045" y="27"/>
                      <a:pt x="3003" y="83"/>
                    </a:cubicBezTo>
                    <a:cubicBezTo>
                      <a:pt x="1" y="3852"/>
                      <a:pt x="2369" y="9590"/>
                      <a:pt x="2369" y="9590"/>
                    </a:cubicBezTo>
                    <a:cubicBezTo>
                      <a:pt x="4104" y="4086"/>
                      <a:pt x="3603" y="1117"/>
                      <a:pt x="3336" y="150"/>
                    </a:cubicBezTo>
                    <a:cubicBezTo>
                      <a:pt x="3317" y="52"/>
                      <a:pt x="3241" y="0"/>
                      <a:pt x="31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529;p55">
                <a:extLst>
                  <a:ext uri="{FF2B5EF4-FFF2-40B4-BE49-F238E27FC236}">
                    <a16:creationId xmlns:a16="http://schemas.microsoft.com/office/drawing/2014/main" id="{14B7444A-C5A6-5F56-DE0D-EDC3E87FFBF1}"/>
                  </a:ext>
                </a:extLst>
              </p:cNvPr>
              <p:cNvSpPr/>
              <p:nvPr/>
            </p:nvSpPr>
            <p:spPr>
              <a:xfrm>
                <a:off x="1004767" y="3787751"/>
                <a:ext cx="82265" cy="190227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9490" extrusionOk="0">
                    <a:moveTo>
                      <a:pt x="3474" y="1"/>
                    </a:moveTo>
                    <a:cubicBezTo>
                      <a:pt x="3410" y="1"/>
                      <a:pt x="3345" y="27"/>
                      <a:pt x="3303" y="83"/>
                    </a:cubicBezTo>
                    <a:cubicBezTo>
                      <a:pt x="1" y="3586"/>
                      <a:pt x="1935" y="9490"/>
                      <a:pt x="1935" y="9490"/>
                    </a:cubicBezTo>
                    <a:cubicBezTo>
                      <a:pt x="4104" y="4119"/>
                      <a:pt x="3837" y="1151"/>
                      <a:pt x="3670" y="150"/>
                    </a:cubicBezTo>
                    <a:cubicBezTo>
                      <a:pt x="3650" y="53"/>
                      <a:pt x="3563" y="1"/>
                      <a:pt x="347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530;p55">
                <a:extLst>
                  <a:ext uri="{FF2B5EF4-FFF2-40B4-BE49-F238E27FC236}">
                    <a16:creationId xmlns:a16="http://schemas.microsoft.com/office/drawing/2014/main" id="{C1B36867-1F35-35C6-FA6A-C9F71CE6C43A}"/>
                  </a:ext>
                </a:extLst>
              </p:cNvPr>
              <p:cNvSpPr/>
              <p:nvPr/>
            </p:nvSpPr>
            <p:spPr>
              <a:xfrm>
                <a:off x="1041550" y="3828863"/>
                <a:ext cx="22751" cy="148453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7406" extrusionOk="0">
                    <a:moveTo>
                      <a:pt x="1134" y="0"/>
                    </a:moveTo>
                    <a:lnTo>
                      <a:pt x="1134" y="0"/>
                    </a:lnTo>
                    <a:cubicBezTo>
                      <a:pt x="1001" y="334"/>
                      <a:pt x="901" y="701"/>
                      <a:pt x="868" y="1068"/>
                    </a:cubicBezTo>
                    <a:cubicBezTo>
                      <a:pt x="701" y="1735"/>
                      <a:pt x="534" y="2669"/>
                      <a:pt x="401" y="3670"/>
                    </a:cubicBezTo>
                    <a:cubicBezTo>
                      <a:pt x="234" y="4704"/>
                      <a:pt x="134" y="5638"/>
                      <a:pt x="67" y="6305"/>
                    </a:cubicBezTo>
                    <a:cubicBezTo>
                      <a:pt x="0" y="6672"/>
                      <a:pt x="0" y="7072"/>
                      <a:pt x="67" y="7406"/>
                    </a:cubicBezTo>
                    <a:cubicBezTo>
                      <a:pt x="167" y="7072"/>
                      <a:pt x="234" y="6705"/>
                      <a:pt x="234" y="6338"/>
                    </a:cubicBezTo>
                    <a:lnTo>
                      <a:pt x="634" y="3703"/>
                    </a:lnTo>
                    <a:cubicBezTo>
                      <a:pt x="801" y="2735"/>
                      <a:pt x="934" y="1835"/>
                      <a:pt x="1068" y="1101"/>
                    </a:cubicBezTo>
                    <a:cubicBezTo>
                      <a:pt x="1134" y="734"/>
                      <a:pt x="1134" y="367"/>
                      <a:pt x="113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531;p55">
                <a:extLst>
                  <a:ext uri="{FF2B5EF4-FFF2-40B4-BE49-F238E27FC236}">
                    <a16:creationId xmlns:a16="http://schemas.microsoft.com/office/drawing/2014/main" id="{D73904EE-2951-1FCF-506B-20A78581D2BC}"/>
                  </a:ext>
                </a:extLst>
              </p:cNvPr>
              <p:cNvSpPr/>
              <p:nvPr/>
            </p:nvSpPr>
            <p:spPr>
              <a:xfrm>
                <a:off x="1004767" y="3787751"/>
                <a:ext cx="82265" cy="190227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9490" extrusionOk="0">
                    <a:moveTo>
                      <a:pt x="3474" y="1"/>
                    </a:moveTo>
                    <a:cubicBezTo>
                      <a:pt x="3410" y="1"/>
                      <a:pt x="3345" y="27"/>
                      <a:pt x="3303" y="83"/>
                    </a:cubicBezTo>
                    <a:cubicBezTo>
                      <a:pt x="1" y="3586"/>
                      <a:pt x="1935" y="9490"/>
                      <a:pt x="1935" y="9490"/>
                    </a:cubicBezTo>
                    <a:cubicBezTo>
                      <a:pt x="4104" y="4119"/>
                      <a:pt x="3837" y="1151"/>
                      <a:pt x="3670" y="150"/>
                    </a:cubicBezTo>
                    <a:cubicBezTo>
                      <a:pt x="3650" y="53"/>
                      <a:pt x="3563" y="1"/>
                      <a:pt x="34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532;p55">
                <a:extLst>
                  <a:ext uri="{FF2B5EF4-FFF2-40B4-BE49-F238E27FC236}">
                    <a16:creationId xmlns:a16="http://schemas.microsoft.com/office/drawing/2014/main" id="{01016E08-95F3-E250-D70A-5385FCF4268A}"/>
                  </a:ext>
                </a:extLst>
              </p:cNvPr>
              <p:cNvSpPr/>
              <p:nvPr/>
            </p:nvSpPr>
            <p:spPr>
              <a:xfrm>
                <a:off x="731955" y="3388996"/>
                <a:ext cx="102330" cy="171084"/>
              </a:xfrm>
              <a:custGeom>
                <a:avLst/>
                <a:gdLst/>
                <a:ahLst/>
                <a:cxnLst/>
                <a:rect l="l" t="t" r="r" b="b"/>
                <a:pathLst>
                  <a:path w="5105" h="8535" extrusionOk="0">
                    <a:moveTo>
                      <a:pt x="727" y="0"/>
                    </a:moveTo>
                    <a:cubicBezTo>
                      <a:pt x="626" y="0"/>
                      <a:pt x="535" y="82"/>
                      <a:pt x="535" y="195"/>
                    </a:cubicBezTo>
                    <a:cubicBezTo>
                      <a:pt x="1" y="4965"/>
                      <a:pt x="5105" y="8535"/>
                      <a:pt x="5105" y="8535"/>
                    </a:cubicBezTo>
                    <a:cubicBezTo>
                      <a:pt x="3603" y="2931"/>
                      <a:pt x="1602" y="696"/>
                      <a:pt x="868" y="62"/>
                    </a:cubicBezTo>
                    <a:cubicBezTo>
                      <a:pt x="825" y="19"/>
                      <a:pt x="775" y="0"/>
                      <a:pt x="72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533;p55">
                <a:extLst>
                  <a:ext uri="{FF2B5EF4-FFF2-40B4-BE49-F238E27FC236}">
                    <a16:creationId xmlns:a16="http://schemas.microsoft.com/office/drawing/2014/main" id="{FE2D0ED4-58BC-9713-220F-03816F880CED}"/>
                  </a:ext>
                </a:extLst>
              </p:cNvPr>
              <p:cNvSpPr/>
              <p:nvPr/>
            </p:nvSpPr>
            <p:spPr>
              <a:xfrm>
                <a:off x="731955" y="3388996"/>
                <a:ext cx="102330" cy="171084"/>
              </a:xfrm>
              <a:custGeom>
                <a:avLst/>
                <a:gdLst/>
                <a:ahLst/>
                <a:cxnLst/>
                <a:rect l="l" t="t" r="r" b="b"/>
                <a:pathLst>
                  <a:path w="5105" h="8535" extrusionOk="0">
                    <a:moveTo>
                      <a:pt x="727" y="0"/>
                    </a:moveTo>
                    <a:cubicBezTo>
                      <a:pt x="626" y="0"/>
                      <a:pt x="535" y="82"/>
                      <a:pt x="535" y="195"/>
                    </a:cubicBezTo>
                    <a:cubicBezTo>
                      <a:pt x="1" y="4965"/>
                      <a:pt x="5105" y="8535"/>
                      <a:pt x="5105" y="8535"/>
                    </a:cubicBezTo>
                    <a:cubicBezTo>
                      <a:pt x="3603" y="2931"/>
                      <a:pt x="1602" y="696"/>
                      <a:pt x="868" y="62"/>
                    </a:cubicBezTo>
                    <a:cubicBezTo>
                      <a:pt x="825" y="19"/>
                      <a:pt x="775" y="0"/>
                      <a:pt x="7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534;p55">
                <a:extLst>
                  <a:ext uri="{FF2B5EF4-FFF2-40B4-BE49-F238E27FC236}">
                    <a16:creationId xmlns:a16="http://schemas.microsoft.com/office/drawing/2014/main" id="{81EAB3F9-F83B-F4ED-87FC-968ED8257ACB}"/>
                  </a:ext>
                </a:extLst>
              </p:cNvPr>
              <p:cNvSpPr/>
              <p:nvPr/>
            </p:nvSpPr>
            <p:spPr>
              <a:xfrm>
                <a:off x="760719" y="3428344"/>
                <a:ext cx="72222" cy="131736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65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0" y="334"/>
                      <a:pt x="234" y="701"/>
                      <a:pt x="434" y="1001"/>
                    </a:cubicBezTo>
                    <a:cubicBezTo>
                      <a:pt x="734" y="1635"/>
                      <a:pt x="1134" y="2469"/>
                      <a:pt x="1635" y="3369"/>
                    </a:cubicBezTo>
                    <a:cubicBezTo>
                      <a:pt x="2135" y="4303"/>
                      <a:pt x="2602" y="5104"/>
                      <a:pt x="2969" y="5671"/>
                    </a:cubicBezTo>
                    <a:cubicBezTo>
                      <a:pt x="3136" y="6005"/>
                      <a:pt x="3369" y="6305"/>
                      <a:pt x="3603" y="6572"/>
                    </a:cubicBezTo>
                    <a:cubicBezTo>
                      <a:pt x="3469" y="6238"/>
                      <a:pt x="3303" y="5904"/>
                      <a:pt x="3102" y="5604"/>
                    </a:cubicBezTo>
                    <a:cubicBezTo>
                      <a:pt x="2736" y="4937"/>
                      <a:pt x="2302" y="4137"/>
                      <a:pt x="1868" y="3269"/>
                    </a:cubicBezTo>
                    <a:lnTo>
                      <a:pt x="601" y="934"/>
                    </a:lnTo>
                    <a:cubicBezTo>
                      <a:pt x="434" y="601"/>
                      <a:pt x="234" y="267"/>
                      <a:pt x="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535;p55">
                <a:extLst>
                  <a:ext uri="{FF2B5EF4-FFF2-40B4-BE49-F238E27FC236}">
                    <a16:creationId xmlns:a16="http://schemas.microsoft.com/office/drawing/2014/main" id="{D5E8F553-803A-3E4A-5D5F-821552D4EC97}"/>
                  </a:ext>
                </a:extLst>
              </p:cNvPr>
              <p:cNvSpPr/>
              <p:nvPr/>
            </p:nvSpPr>
            <p:spPr>
              <a:xfrm>
                <a:off x="845169" y="3744975"/>
                <a:ext cx="157614" cy="115319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5753" extrusionOk="0">
                    <a:moveTo>
                      <a:pt x="227" y="0"/>
                    </a:moveTo>
                    <a:cubicBezTo>
                      <a:pt x="111" y="0"/>
                      <a:pt x="1" y="141"/>
                      <a:pt x="57" y="282"/>
                    </a:cubicBezTo>
                    <a:cubicBezTo>
                      <a:pt x="1691" y="4786"/>
                      <a:pt x="7863" y="5753"/>
                      <a:pt x="7863" y="5753"/>
                    </a:cubicBezTo>
                    <a:cubicBezTo>
                      <a:pt x="4026" y="1383"/>
                      <a:pt x="1258" y="282"/>
                      <a:pt x="290" y="16"/>
                    </a:cubicBezTo>
                    <a:cubicBezTo>
                      <a:pt x="270" y="5"/>
                      <a:pt x="248" y="0"/>
                      <a:pt x="22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536;p55">
                <a:extLst>
                  <a:ext uri="{FF2B5EF4-FFF2-40B4-BE49-F238E27FC236}">
                    <a16:creationId xmlns:a16="http://schemas.microsoft.com/office/drawing/2014/main" id="{1AE80BC5-8988-5099-06E0-736EA3E4AF1F}"/>
                  </a:ext>
                </a:extLst>
              </p:cNvPr>
              <p:cNvSpPr/>
              <p:nvPr/>
            </p:nvSpPr>
            <p:spPr>
              <a:xfrm>
                <a:off x="845169" y="3744975"/>
                <a:ext cx="157614" cy="115319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5753" extrusionOk="0">
                    <a:moveTo>
                      <a:pt x="227" y="0"/>
                    </a:moveTo>
                    <a:cubicBezTo>
                      <a:pt x="111" y="0"/>
                      <a:pt x="1" y="141"/>
                      <a:pt x="57" y="282"/>
                    </a:cubicBezTo>
                    <a:cubicBezTo>
                      <a:pt x="1691" y="4786"/>
                      <a:pt x="7863" y="5753"/>
                      <a:pt x="7863" y="5753"/>
                    </a:cubicBezTo>
                    <a:cubicBezTo>
                      <a:pt x="4026" y="1383"/>
                      <a:pt x="1258" y="282"/>
                      <a:pt x="290" y="16"/>
                    </a:cubicBezTo>
                    <a:cubicBezTo>
                      <a:pt x="270" y="5"/>
                      <a:pt x="248" y="0"/>
                      <a:pt x="2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537;p55">
                <a:extLst>
                  <a:ext uri="{FF2B5EF4-FFF2-40B4-BE49-F238E27FC236}">
                    <a16:creationId xmlns:a16="http://schemas.microsoft.com/office/drawing/2014/main" id="{FE2CD4FE-FC5A-7301-083C-F67F6EA6F066}"/>
                  </a:ext>
                </a:extLst>
              </p:cNvPr>
              <p:cNvSpPr/>
              <p:nvPr/>
            </p:nvSpPr>
            <p:spPr>
              <a:xfrm>
                <a:off x="878403" y="3774702"/>
                <a:ext cx="123036" cy="86274"/>
              </a:xfrm>
              <a:custGeom>
                <a:avLst/>
                <a:gdLst/>
                <a:ahLst/>
                <a:cxnLst/>
                <a:rect l="l" t="t" r="r" b="b"/>
                <a:pathLst>
                  <a:path w="6138" h="43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4" y="267"/>
                      <a:pt x="534" y="501"/>
                      <a:pt x="834" y="734"/>
                    </a:cubicBezTo>
                    <a:cubicBezTo>
                      <a:pt x="1368" y="1134"/>
                      <a:pt x="2102" y="1701"/>
                      <a:pt x="2969" y="2302"/>
                    </a:cubicBezTo>
                    <a:cubicBezTo>
                      <a:pt x="3803" y="2936"/>
                      <a:pt x="4570" y="3436"/>
                      <a:pt x="5170" y="3803"/>
                    </a:cubicBezTo>
                    <a:cubicBezTo>
                      <a:pt x="5471" y="4003"/>
                      <a:pt x="5804" y="4170"/>
                      <a:pt x="6138" y="4303"/>
                    </a:cubicBezTo>
                    <a:cubicBezTo>
                      <a:pt x="5871" y="4070"/>
                      <a:pt x="5571" y="3836"/>
                      <a:pt x="5237" y="3670"/>
                    </a:cubicBezTo>
                    <a:cubicBezTo>
                      <a:pt x="4637" y="3203"/>
                      <a:pt x="3903" y="2702"/>
                      <a:pt x="3102" y="2135"/>
                    </a:cubicBezTo>
                    <a:lnTo>
                      <a:pt x="934" y="601"/>
                    </a:lnTo>
                    <a:cubicBezTo>
                      <a:pt x="634" y="367"/>
                      <a:pt x="334" y="167"/>
                      <a:pt x="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538;p55">
                <a:extLst>
                  <a:ext uri="{FF2B5EF4-FFF2-40B4-BE49-F238E27FC236}">
                    <a16:creationId xmlns:a16="http://schemas.microsoft.com/office/drawing/2014/main" id="{CD05C755-FAAD-9887-7849-A9CF2AC693C1}"/>
                  </a:ext>
                </a:extLst>
              </p:cNvPr>
              <p:cNvSpPr/>
              <p:nvPr/>
            </p:nvSpPr>
            <p:spPr>
              <a:xfrm>
                <a:off x="923865" y="4086963"/>
                <a:ext cx="224023" cy="232041"/>
              </a:xfrm>
              <a:custGeom>
                <a:avLst/>
                <a:gdLst/>
                <a:ahLst/>
                <a:cxnLst/>
                <a:rect l="l" t="t" r="r" b="b"/>
                <a:pathLst>
                  <a:path w="11176" h="11576" extrusionOk="0">
                    <a:moveTo>
                      <a:pt x="0" y="0"/>
                    </a:moveTo>
                    <a:lnTo>
                      <a:pt x="2369" y="11575"/>
                    </a:lnTo>
                    <a:lnTo>
                      <a:pt x="9407" y="11575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539;p55">
                <a:extLst>
                  <a:ext uri="{FF2B5EF4-FFF2-40B4-BE49-F238E27FC236}">
                    <a16:creationId xmlns:a16="http://schemas.microsoft.com/office/drawing/2014/main" id="{A264B385-B2EB-E063-7166-7EB3EF6FCE83}"/>
                  </a:ext>
                </a:extLst>
              </p:cNvPr>
              <p:cNvSpPr/>
              <p:nvPr/>
            </p:nvSpPr>
            <p:spPr>
              <a:xfrm>
                <a:off x="944592" y="4119816"/>
                <a:ext cx="186579" cy="113595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5667" extrusionOk="0">
                    <a:moveTo>
                      <a:pt x="3042" y="158"/>
                    </a:moveTo>
                    <a:cubicBezTo>
                      <a:pt x="3186" y="158"/>
                      <a:pt x="3331" y="193"/>
                      <a:pt x="3470" y="262"/>
                    </a:cubicBezTo>
                    <a:cubicBezTo>
                      <a:pt x="3770" y="429"/>
                      <a:pt x="3903" y="763"/>
                      <a:pt x="3903" y="1096"/>
                    </a:cubicBezTo>
                    <a:cubicBezTo>
                      <a:pt x="3870" y="1397"/>
                      <a:pt x="3770" y="1730"/>
                      <a:pt x="3603" y="1997"/>
                    </a:cubicBezTo>
                    <a:cubicBezTo>
                      <a:pt x="3269" y="2464"/>
                      <a:pt x="2802" y="2798"/>
                      <a:pt x="2269" y="2964"/>
                    </a:cubicBezTo>
                    <a:cubicBezTo>
                      <a:pt x="2134" y="3021"/>
                      <a:pt x="1999" y="3062"/>
                      <a:pt x="1863" y="3090"/>
                    </a:cubicBezTo>
                    <a:lnTo>
                      <a:pt x="1863" y="3090"/>
                    </a:lnTo>
                    <a:cubicBezTo>
                      <a:pt x="1834" y="2915"/>
                      <a:pt x="1815" y="2739"/>
                      <a:pt x="1802" y="2564"/>
                    </a:cubicBezTo>
                    <a:cubicBezTo>
                      <a:pt x="1768" y="2164"/>
                      <a:pt x="1802" y="1730"/>
                      <a:pt x="1868" y="1330"/>
                    </a:cubicBezTo>
                    <a:cubicBezTo>
                      <a:pt x="1935" y="930"/>
                      <a:pt x="2169" y="596"/>
                      <a:pt x="2469" y="363"/>
                    </a:cubicBezTo>
                    <a:cubicBezTo>
                      <a:pt x="2644" y="226"/>
                      <a:pt x="2842" y="158"/>
                      <a:pt x="3042" y="158"/>
                    </a:cubicBezTo>
                    <a:close/>
                    <a:moveTo>
                      <a:pt x="5872" y="1732"/>
                    </a:moveTo>
                    <a:cubicBezTo>
                      <a:pt x="6073" y="1732"/>
                      <a:pt x="6271" y="1800"/>
                      <a:pt x="6438" y="1930"/>
                    </a:cubicBezTo>
                    <a:cubicBezTo>
                      <a:pt x="6739" y="2197"/>
                      <a:pt x="6905" y="2597"/>
                      <a:pt x="6872" y="2998"/>
                    </a:cubicBezTo>
                    <a:cubicBezTo>
                      <a:pt x="6805" y="3431"/>
                      <a:pt x="6639" y="3832"/>
                      <a:pt x="6372" y="4165"/>
                    </a:cubicBezTo>
                    <a:cubicBezTo>
                      <a:pt x="6269" y="4306"/>
                      <a:pt x="6156" y="4438"/>
                      <a:pt x="6036" y="4559"/>
                    </a:cubicBezTo>
                    <a:lnTo>
                      <a:pt x="6036" y="4559"/>
                    </a:lnTo>
                    <a:cubicBezTo>
                      <a:pt x="5876" y="4510"/>
                      <a:pt x="5721" y="4445"/>
                      <a:pt x="5571" y="4365"/>
                    </a:cubicBezTo>
                    <a:cubicBezTo>
                      <a:pt x="5004" y="3998"/>
                      <a:pt x="4670" y="3365"/>
                      <a:pt x="4771" y="2698"/>
                    </a:cubicBezTo>
                    <a:cubicBezTo>
                      <a:pt x="4837" y="2331"/>
                      <a:pt x="5071" y="2030"/>
                      <a:pt x="5404" y="1864"/>
                    </a:cubicBezTo>
                    <a:cubicBezTo>
                      <a:pt x="5552" y="1775"/>
                      <a:pt x="5713" y="1732"/>
                      <a:pt x="5872" y="1732"/>
                    </a:cubicBezTo>
                    <a:close/>
                    <a:moveTo>
                      <a:pt x="3047" y="0"/>
                    </a:moveTo>
                    <a:cubicBezTo>
                      <a:pt x="2816" y="0"/>
                      <a:pt x="2593" y="77"/>
                      <a:pt x="2402" y="229"/>
                    </a:cubicBezTo>
                    <a:cubicBezTo>
                      <a:pt x="2035" y="463"/>
                      <a:pt x="1802" y="863"/>
                      <a:pt x="1702" y="1297"/>
                    </a:cubicBezTo>
                    <a:cubicBezTo>
                      <a:pt x="1635" y="1697"/>
                      <a:pt x="1602" y="2164"/>
                      <a:pt x="1635" y="2597"/>
                    </a:cubicBezTo>
                    <a:cubicBezTo>
                      <a:pt x="1635" y="2768"/>
                      <a:pt x="1650" y="2944"/>
                      <a:pt x="1679" y="3121"/>
                    </a:cubicBezTo>
                    <a:lnTo>
                      <a:pt x="1679" y="3121"/>
                    </a:lnTo>
                    <a:cubicBezTo>
                      <a:pt x="1562" y="3136"/>
                      <a:pt x="1443" y="3143"/>
                      <a:pt x="1322" y="3143"/>
                    </a:cubicBezTo>
                    <a:cubicBezTo>
                      <a:pt x="1228" y="3143"/>
                      <a:pt x="1132" y="3139"/>
                      <a:pt x="1035" y="3131"/>
                    </a:cubicBezTo>
                    <a:cubicBezTo>
                      <a:pt x="668" y="3064"/>
                      <a:pt x="334" y="2964"/>
                      <a:pt x="0" y="2831"/>
                    </a:cubicBezTo>
                    <a:lnTo>
                      <a:pt x="0" y="2831"/>
                    </a:lnTo>
                    <a:lnTo>
                      <a:pt x="67" y="2864"/>
                    </a:lnTo>
                    <a:cubicBezTo>
                      <a:pt x="101" y="2898"/>
                      <a:pt x="167" y="2931"/>
                      <a:pt x="234" y="2964"/>
                    </a:cubicBezTo>
                    <a:cubicBezTo>
                      <a:pt x="501" y="3064"/>
                      <a:pt x="768" y="3165"/>
                      <a:pt x="1035" y="3198"/>
                    </a:cubicBezTo>
                    <a:cubicBezTo>
                      <a:pt x="1151" y="3216"/>
                      <a:pt x="1267" y="3224"/>
                      <a:pt x="1383" y="3224"/>
                    </a:cubicBezTo>
                    <a:cubicBezTo>
                      <a:pt x="1487" y="3224"/>
                      <a:pt x="1591" y="3217"/>
                      <a:pt x="1694" y="3205"/>
                    </a:cubicBezTo>
                    <a:lnTo>
                      <a:pt x="1694" y="3205"/>
                    </a:lnTo>
                    <a:cubicBezTo>
                      <a:pt x="1740" y="3450"/>
                      <a:pt x="1811" y="3696"/>
                      <a:pt x="1902" y="3932"/>
                    </a:cubicBezTo>
                    <a:cubicBezTo>
                      <a:pt x="2102" y="4365"/>
                      <a:pt x="2369" y="4766"/>
                      <a:pt x="2736" y="5099"/>
                    </a:cubicBezTo>
                    <a:cubicBezTo>
                      <a:pt x="3136" y="5433"/>
                      <a:pt x="3603" y="5633"/>
                      <a:pt x="4103" y="5666"/>
                    </a:cubicBezTo>
                    <a:cubicBezTo>
                      <a:pt x="4604" y="5666"/>
                      <a:pt x="5104" y="5500"/>
                      <a:pt x="5504" y="5233"/>
                    </a:cubicBezTo>
                    <a:cubicBezTo>
                      <a:pt x="5729" y="5083"/>
                      <a:pt x="5944" y="4922"/>
                      <a:pt x="6142" y="4745"/>
                    </a:cubicBezTo>
                    <a:lnTo>
                      <a:pt x="6142" y="4745"/>
                    </a:lnTo>
                    <a:cubicBezTo>
                      <a:pt x="6332" y="4788"/>
                      <a:pt x="6525" y="4809"/>
                      <a:pt x="6717" y="4809"/>
                    </a:cubicBezTo>
                    <a:cubicBezTo>
                      <a:pt x="6881" y="4809"/>
                      <a:pt x="7045" y="4794"/>
                      <a:pt x="7206" y="4766"/>
                    </a:cubicBezTo>
                    <a:cubicBezTo>
                      <a:pt x="7639" y="4666"/>
                      <a:pt x="8040" y="4499"/>
                      <a:pt x="8406" y="4265"/>
                    </a:cubicBezTo>
                    <a:cubicBezTo>
                      <a:pt x="8640" y="4132"/>
                      <a:pt x="8873" y="3998"/>
                      <a:pt x="9107" y="3832"/>
                    </a:cubicBezTo>
                    <a:cubicBezTo>
                      <a:pt x="9174" y="3765"/>
                      <a:pt x="9240" y="3698"/>
                      <a:pt x="9307" y="3632"/>
                    </a:cubicBezTo>
                    <a:lnTo>
                      <a:pt x="9307" y="3632"/>
                    </a:lnTo>
                    <a:cubicBezTo>
                      <a:pt x="9240" y="3665"/>
                      <a:pt x="9140" y="3732"/>
                      <a:pt x="9074" y="3798"/>
                    </a:cubicBezTo>
                    <a:cubicBezTo>
                      <a:pt x="8907" y="3898"/>
                      <a:pt x="8707" y="4032"/>
                      <a:pt x="8373" y="4199"/>
                    </a:cubicBezTo>
                    <a:cubicBezTo>
                      <a:pt x="8006" y="4399"/>
                      <a:pt x="7606" y="4532"/>
                      <a:pt x="7206" y="4632"/>
                    </a:cubicBezTo>
                    <a:cubicBezTo>
                      <a:pt x="7061" y="4658"/>
                      <a:pt x="6916" y="4670"/>
                      <a:pt x="6772" y="4670"/>
                    </a:cubicBezTo>
                    <a:cubicBezTo>
                      <a:pt x="6605" y="4670"/>
                      <a:pt x="6439" y="4653"/>
                      <a:pt x="6276" y="4620"/>
                    </a:cubicBezTo>
                    <a:lnTo>
                      <a:pt x="6276" y="4620"/>
                    </a:lnTo>
                    <a:cubicBezTo>
                      <a:pt x="6380" y="4519"/>
                      <a:pt x="6479" y="4412"/>
                      <a:pt x="6572" y="4299"/>
                    </a:cubicBezTo>
                    <a:cubicBezTo>
                      <a:pt x="6872" y="3932"/>
                      <a:pt x="7039" y="3498"/>
                      <a:pt x="7106" y="3031"/>
                    </a:cubicBezTo>
                    <a:cubicBezTo>
                      <a:pt x="7139" y="2564"/>
                      <a:pt x="6939" y="2097"/>
                      <a:pt x="6605" y="1797"/>
                    </a:cubicBezTo>
                    <a:cubicBezTo>
                      <a:pt x="6403" y="1650"/>
                      <a:pt x="6161" y="1574"/>
                      <a:pt x="5918" y="1574"/>
                    </a:cubicBezTo>
                    <a:cubicBezTo>
                      <a:pt x="5718" y="1574"/>
                      <a:pt x="5518" y="1625"/>
                      <a:pt x="5338" y="1730"/>
                    </a:cubicBezTo>
                    <a:cubicBezTo>
                      <a:pt x="4971" y="1930"/>
                      <a:pt x="4704" y="2264"/>
                      <a:pt x="4637" y="2664"/>
                    </a:cubicBezTo>
                    <a:cubicBezTo>
                      <a:pt x="4504" y="3398"/>
                      <a:pt x="4871" y="4132"/>
                      <a:pt x="5504" y="4499"/>
                    </a:cubicBezTo>
                    <a:cubicBezTo>
                      <a:pt x="5636" y="4573"/>
                      <a:pt x="5772" y="4633"/>
                      <a:pt x="5910" y="4679"/>
                    </a:cubicBezTo>
                    <a:lnTo>
                      <a:pt x="5910" y="4679"/>
                    </a:lnTo>
                    <a:cubicBezTo>
                      <a:pt x="5752" y="4824"/>
                      <a:pt x="5582" y="4953"/>
                      <a:pt x="5404" y="5066"/>
                    </a:cubicBezTo>
                    <a:cubicBezTo>
                      <a:pt x="5004" y="5333"/>
                      <a:pt x="4537" y="5466"/>
                      <a:pt x="4103" y="5466"/>
                    </a:cubicBezTo>
                    <a:cubicBezTo>
                      <a:pt x="3636" y="5433"/>
                      <a:pt x="3203" y="5233"/>
                      <a:pt x="2836" y="4932"/>
                    </a:cubicBezTo>
                    <a:cubicBezTo>
                      <a:pt x="2502" y="4632"/>
                      <a:pt x="2235" y="4265"/>
                      <a:pt x="2069" y="3865"/>
                    </a:cubicBezTo>
                    <a:cubicBezTo>
                      <a:pt x="1980" y="3636"/>
                      <a:pt x="1920" y="3407"/>
                      <a:pt x="1878" y="3178"/>
                    </a:cubicBezTo>
                    <a:lnTo>
                      <a:pt x="1878" y="3178"/>
                    </a:lnTo>
                    <a:cubicBezTo>
                      <a:pt x="2031" y="3150"/>
                      <a:pt x="2183" y="3111"/>
                      <a:pt x="2335" y="3064"/>
                    </a:cubicBezTo>
                    <a:cubicBezTo>
                      <a:pt x="2869" y="2898"/>
                      <a:pt x="3370" y="2564"/>
                      <a:pt x="3736" y="2097"/>
                    </a:cubicBezTo>
                    <a:cubicBezTo>
                      <a:pt x="3903" y="1797"/>
                      <a:pt x="4037" y="1463"/>
                      <a:pt x="4037" y="1130"/>
                    </a:cubicBezTo>
                    <a:cubicBezTo>
                      <a:pt x="4070" y="729"/>
                      <a:pt x="3903" y="329"/>
                      <a:pt x="3570" y="129"/>
                    </a:cubicBezTo>
                    <a:cubicBezTo>
                      <a:pt x="3398" y="43"/>
                      <a:pt x="3220" y="0"/>
                      <a:pt x="304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3" name="Google Shape;1540;p55">
              <a:extLst>
                <a:ext uri="{FF2B5EF4-FFF2-40B4-BE49-F238E27FC236}">
                  <a16:creationId xmlns:a16="http://schemas.microsoft.com/office/drawing/2014/main" id="{4DD03D01-E2E7-8257-70A7-A3E2BBE0B6F3}"/>
                </a:ext>
              </a:extLst>
            </p:cNvPr>
            <p:cNvSpPr/>
            <p:nvPr/>
          </p:nvSpPr>
          <p:spPr>
            <a:xfrm>
              <a:off x="1785079" y="1219806"/>
              <a:ext cx="90283" cy="90944"/>
            </a:xfrm>
            <a:custGeom>
              <a:avLst/>
              <a:gdLst/>
              <a:ahLst/>
              <a:cxnLst/>
              <a:rect l="l" t="t" r="r" b="b"/>
              <a:pathLst>
                <a:path w="4504" h="4537" extrusionOk="0">
                  <a:moveTo>
                    <a:pt x="3203" y="0"/>
                  </a:moveTo>
                  <a:lnTo>
                    <a:pt x="0" y="2902"/>
                  </a:lnTo>
                  <a:lnTo>
                    <a:pt x="4504" y="4537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41;p55">
              <a:extLst>
                <a:ext uri="{FF2B5EF4-FFF2-40B4-BE49-F238E27FC236}">
                  <a16:creationId xmlns:a16="http://schemas.microsoft.com/office/drawing/2014/main" id="{74B130EF-A0E7-702C-84A4-F9672E782A85}"/>
                </a:ext>
              </a:extLst>
            </p:cNvPr>
            <p:cNvSpPr/>
            <p:nvPr/>
          </p:nvSpPr>
          <p:spPr>
            <a:xfrm>
              <a:off x="1412643" y="853223"/>
              <a:ext cx="508862" cy="463561"/>
            </a:xfrm>
            <a:custGeom>
              <a:avLst/>
              <a:gdLst/>
              <a:ahLst/>
              <a:cxnLst/>
              <a:rect l="l" t="t" r="r" b="b"/>
              <a:pathLst>
                <a:path w="25386" h="23126" extrusionOk="0">
                  <a:moveTo>
                    <a:pt x="12697" y="0"/>
                  </a:moveTo>
                  <a:cubicBezTo>
                    <a:pt x="9741" y="0"/>
                    <a:pt x="6789" y="1126"/>
                    <a:pt x="4537" y="3378"/>
                  </a:cubicBezTo>
                  <a:cubicBezTo>
                    <a:pt x="0" y="7914"/>
                    <a:pt x="0" y="15220"/>
                    <a:pt x="4537" y="19723"/>
                  </a:cubicBezTo>
                  <a:cubicBezTo>
                    <a:pt x="6789" y="21991"/>
                    <a:pt x="9741" y="23125"/>
                    <a:pt x="12697" y="23125"/>
                  </a:cubicBezTo>
                  <a:cubicBezTo>
                    <a:pt x="15653" y="23125"/>
                    <a:pt x="18614" y="21991"/>
                    <a:pt x="20882" y="19723"/>
                  </a:cubicBezTo>
                  <a:cubicBezTo>
                    <a:pt x="25385" y="15220"/>
                    <a:pt x="25385" y="7914"/>
                    <a:pt x="20882" y="3378"/>
                  </a:cubicBezTo>
                  <a:cubicBezTo>
                    <a:pt x="18614" y="1126"/>
                    <a:pt x="15653" y="0"/>
                    <a:pt x="1269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42;p55">
              <a:extLst>
                <a:ext uri="{FF2B5EF4-FFF2-40B4-BE49-F238E27FC236}">
                  <a16:creationId xmlns:a16="http://schemas.microsoft.com/office/drawing/2014/main" id="{9F28B405-784D-122A-B63E-0B4E47E80684}"/>
                </a:ext>
              </a:extLst>
            </p:cNvPr>
            <p:cNvSpPr/>
            <p:nvPr/>
          </p:nvSpPr>
          <p:spPr>
            <a:xfrm>
              <a:off x="1728913" y="1065339"/>
              <a:ext cx="40130" cy="40150"/>
            </a:xfrm>
            <a:custGeom>
              <a:avLst/>
              <a:gdLst/>
              <a:ahLst/>
              <a:cxnLst/>
              <a:rect l="l" t="t" r="r" b="b"/>
              <a:pathLst>
                <a:path w="2002" h="2003" extrusionOk="0">
                  <a:moveTo>
                    <a:pt x="1001" y="1"/>
                  </a:moveTo>
                  <a:cubicBezTo>
                    <a:pt x="434" y="1"/>
                    <a:pt x="0" y="434"/>
                    <a:pt x="0" y="1002"/>
                  </a:cubicBezTo>
                  <a:cubicBezTo>
                    <a:pt x="0" y="1535"/>
                    <a:pt x="434" y="2002"/>
                    <a:pt x="1001" y="2002"/>
                  </a:cubicBezTo>
                  <a:cubicBezTo>
                    <a:pt x="1535" y="2002"/>
                    <a:pt x="2002" y="1535"/>
                    <a:pt x="2002" y="1002"/>
                  </a:cubicBezTo>
                  <a:cubicBezTo>
                    <a:pt x="2002" y="434"/>
                    <a:pt x="1535" y="1"/>
                    <a:pt x="1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543;p55">
              <a:extLst>
                <a:ext uri="{FF2B5EF4-FFF2-40B4-BE49-F238E27FC236}">
                  <a16:creationId xmlns:a16="http://schemas.microsoft.com/office/drawing/2014/main" id="{69E40B2D-8D0D-7B70-C824-6E131DA3AE9E}"/>
                </a:ext>
              </a:extLst>
            </p:cNvPr>
            <p:cNvSpPr/>
            <p:nvPr/>
          </p:nvSpPr>
          <p:spPr>
            <a:xfrm>
              <a:off x="1648011" y="1064678"/>
              <a:ext cx="47487" cy="40671"/>
            </a:xfrm>
            <a:custGeom>
              <a:avLst/>
              <a:gdLst/>
              <a:ahLst/>
              <a:cxnLst/>
              <a:rect l="l" t="t" r="r" b="b"/>
              <a:pathLst>
                <a:path w="2369" h="2029" extrusionOk="0">
                  <a:moveTo>
                    <a:pt x="1034" y="0"/>
                  </a:moveTo>
                  <a:cubicBezTo>
                    <a:pt x="467" y="0"/>
                    <a:pt x="0" y="467"/>
                    <a:pt x="0" y="1035"/>
                  </a:cubicBezTo>
                  <a:cubicBezTo>
                    <a:pt x="0" y="1624"/>
                    <a:pt x="508" y="2028"/>
                    <a:pt x="1033" y="2028"/>
                  </a:cubicBezTo>
                  <a:cubicBezTo>
                    <a:pt x="1280" y="2028"/>
                    <a:pt x="1532" y="1938"/>
                    <a:pt x="1735" y="1735"/>
                  </a:cubicBezTo>
                  <a:cubicBezTo>
                    <a:pt x="2369" y="1101"/>
                    <a:pt x="1902" y="34"/>
                    <a:pt x="10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544;p55">
              <a:extLst>
                <a:ext uri="{FF2B5EF4-FFF2-40B4-BE49-F238E27FC236}">
                  <a16:creationId xmlns:a16="http://schemas.microsoft.com/office/drawing/2014/main" id="{D120A4C6-0001-D5D1-FC50-ADF5CE2A1AB3}"/>
                </a:ext>
              </a:extLst>
            </p:cNvPr>
            <p:cNvSpPr/>
            <p:nvPr/>
          </p:nvSpPr>
          <p:spPr>
            <a:xfrm>
              <a:off x="1560094" y="1064999"/>
              <a:ext cx="51155" cy="39910"/>
            </a:xfrm>
            <a:custGeom>
              <a:avLst/>
              <a:gdLst/>
              <a:ahLst/>
              <a:cxnLst/>
              <a:rect l="l" t="t" r="r" b="b"/>
              <a:pathLst>
                <a:path w="2552" h="1991" extrusionOk="0">
                  <a:moveTo>
                    <a:pt x="1253" y="0"/>
                  </a:moveTo>
                  <a:cubicBezTo>
                    <a:pt x="912" y="0"/>
                    <a:pt x="592" y="178"/>
                    <a:pt x="417" y="485"/>
                  </a:cubicBezTo>
                  <a:cubicBezTo>
                    <a:pt x="1" y="1198"/>
                    <a:pt x="537" y="1990"/>
                    <a:pt x="1249" y="1990"/>
                  </a:cubicBezTo>
                  <a:cubicBezTo>
                    <a:pt x="1336" y="1990"/>
                    <a:pt x="1426" y="1978"/>
                    <a:pt x="1517" y="1953"/>
                  </a:cubicBezTo>
                  <a:cubicBezTo>
                    <a:pt x="2385" y="1752"/>
                    <a:pt x="2552" y="585"/>
                    <a:pt x="1784" y="151"/>
                  </a:cubicBezTo>
                  <a:cubicBezTo>
                    <a:pt x="1613" y="48"/>
                    <a:pt x="1430" y="0"/>
                    <a:pt x="12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545;p55">
              <a:extLst>
                <a:ext uri="{FF2B5EF4-FFF2-40B4-BE49-F238E27FC236}">
                  <a16:creationId xmlns:a16="http://schemas.microsoft.com/office/drawing/2014/main" id="{63352DFE-0D13-535D-C273-C087451AD806}"/>
                </a:ext>
              </a:extLst>
            </p:cNvPr>
            <p:cNvSpPr/>
            <p:nvPr/>
          </p:nvSpPr>
          <p:spPr>
            <a:xfrm>
              <a:off x="1430022" y="850718"/>
              <a:ext cx="474084" cy="471238"/>
            </a:xfrm>
            <a:custGeom>
              <a:avLst/>
              <a:gdLst/>
              <a:ahLst/>
              <a:cxnLst/>
              <a:rect l="l" t="t" r="r" b="b"/>
              <a:pathLst>
                <a:path w="23651" h="23509" extrusionOk="0">
                  <a:moveTo>
                    <a:pt x="10575" y="0"/>
                  </a:moveTo>
                  <a:lnTo>
                    <a:pt x="10041" y="67"/>
                  </a:lnTo>
                  <a:lnTo>
                    <a:pt x="9441" y="167"/>
                  </a:lnTo>
                  <a:lnTo>
                    <a:pt x="8740" y="334"/>
                  </a:lnTo>
                  <a:cubicBezTo>
                    <a:pt x="7573" y="634"/>
                    <a:pt x="6472" y="1101"/>
                    <a:pt x="5438" y="1768"/>
                  </a:cubicBezTo>
                  <a:cubicBezTo>
                    <a:pt x="2369" y="3703"/>
                    <a:pt x="401" y="6972"/>
                    <a:pt x="67" y="10574"/>
                  </a:cubicBezTo>
                  <a:cubicBezTo>
                    <a:pt x="1" y="11108"/>
                    <a:pt x="1" y="11642"/>
                    <a:pt x="34" y="12176"/>
                  </a:cubicBezTo>
                  <a:cubicBezTo>
                    <a:pt x="34" y="12442"/>
                    <a:pt x="34" y="12709"/>
                    <a:pt x="67" y="13009"/>
                  </a:cubicBezTo>
                  <a:lnTo>
                    <a:pt x="201" y="13843"/>
                  </a:lnTo>
                  <a:cubicBezTo>
                    <a:pt x="401" y="14978"/>
                    <a:pt x="801" y="16078"/>
                    <a:pt x="1335" y="17112"/>
                  </a:cubicBezTo>
                  <a:cubicBezTo>
                    <a:pt x="2469" y="19347"/>
                    <a:pt x="4270" y="21149"/>
                    <a:pt x="6539" y="22249"/>
                  </a:cubicBezTo>
                  <a:cubicBezTo>
                    <a:pt x="7706" y="22850"/>
                    <a:pt x="8974" y="23250"/>
                    <a:pt x="10275" y="23384"/>
                  </a:cubicBezTo>
                  <a:cubicBezTo>
                    <a:pt x="10608" y="23450"/>
                    <a:pt x="10942" y="23484"/>
                    <a:pt x="11275" y="23484"/>
                  </a:cubicBezTo>
                  <a:cubicBezTo>
                    <a:pt x="11442" y="23500"/>
                    <a:pt x="11609" y="23509"/>
                    <a:pt x="11776" y="23509"/>
                  </a:cubicBezTo>
                  <a:cubicBezTo>
                    <a:pt x="11943" y="23509"/>
                    <a:pt x="12109" y="23500"/>
                    <a:pt x="12276" y="23484"/>
                  </a:cubicBezTo>
                  <a:cubicBezTo>
                    <a:pt x="12977" y="23450"/>
                    <a:pt x="13644" y="23384"/>
                    <a:pt x="14311" y="23217"/>
                  </a:cubicBezTo>
                  <a:cubicBezTo>
                    <a:pt x="15725" y="22921"/>
                    <a:pt x="17075" y="22365"/>
                    <a:pt x="18296" y="21582"/>
                  </a:cubicBezTo>
                  <a:lnTo>
                    <a:pt x="18296" y="21582"/>
                  </a:lnTo>
                  <a:lnTo>
                    <a:pt x="22317" y="23217"/>
                  </a:lnTo>
                  <a:lnTo>
                    <a:pt x="22550" y="23284"/>
                  </a:lnTo>
                  <a:lnTo>
                    <a:pt x="22550" y="23284"/>
                  </a:lnTo>
                  <a:lnTo>
                    <a:pt x="22483" y="23050"/>
                  </a:lnTo>
                  <a:cubicBezTo>
                    <a:pt x="22087" y="21564"/>
                    <a:pt x="21691" y="20110"/>
                    <a:pt x="21294" y="18721"/>
                  </a:cubicBezTo>
                  <a:lnTo>
                    <a:pt x="21294" y="18721"/>
                  </a:lnTo>
                  <a:cubicBezTo>
                    <a:pt x="22403" y="17266"/>
                    <a:pt x="23122" y="15554"/>
                    <a:pt x="23451" y="13777"/>
                  </a:cubicBezTo>
                  <a:cubicBezTo>
                    <a:pt x="23618" y="12909"/>
                    <a:pt x="23651" y="12075"/>
                    <a:pt x="23618" y="11208"/>
                  </a:cubicBezTo>
                  <a:cubicBezTo>
                    <a:pt x="23584" y="10775"/>
                    <a:pt x="23551" y="10374"/>
                    <a:pt x="23484" y="9941"/>
                  </a:cubicBezTo>
                  <a:cubicBezTo>
                    <a:pt x="23451" y="9740"/>
                    <a:pt x="23417" y="9540"/>
                    <a:pt x="23384" y="9340"/>
                  </a:cubicBezTo>
                  <a:cubicBezTo>
                    <a:pt x="23351" y="9173"/>
                    <a:pt x="23317" y="8973"/>
                    <a:pt x="23251" y="8773"/>
                  </a:cubicBezTo>
                  <a:cubicBezTo>
                    <a:pt x="22584" y="6071"/>
                    <a:pt x="20949" y="3703"/>
                    <a:pt x="18681" y="2102"/>
                  </a:cubicBezTo>
                  <a:cubicBezTo>
                    <a:pt x="17847" y="1501"/>
                    <a:pt x="16913" y="1001"/>
                    <a:pt x="15945" y="667"/>
                  </a:cubicBezTo>
                  <a:lnTo>
                    <a:pt x="15378" y="467"/>
                  </a:lnTo>
                  <a:lnTo>
                    <a:pt x="14778" y="334"/>
                  </a:lnTo>
                  <a:lnTo>
                    <a:pt x="14244" y="200"/>
                  </a:lnTo>
                  <a:cubicBezTo>
                    <a:pt x="14077" y="167"/>
                    <a:pt x="13911" y="167"/>
                    <a:pt x="13744" y="134"/>
                  </a:cubicBezTo>
                  <a:cubicBezTo>
                    <a:pt x="13444" y="67"/>
                    <a:pt x="13177" y="34"/>
                    <a:pt x="12910" y="34"/>
                  </a:cubicBezTo>
                  <a:lnTo>
                    <a:pt x="12310" y="0"/>
                  </a:lnTo>
                  <a:lnTo>
                    <a:pt x="11943" y="0"/>
                  </a:lnTo>
                  <a:lnTo>
                    <a:pt x="12310" y="34"/>
                  </a:lnTo>
                  <a:lnTo>
                    <a:pt x="12910" y="67"/>
                  </a:lnTo>
                  <a:cubicBezTo>
                    <a:pt x="13143" y="67"/>
                    <a:pt x="13410" y="134"/>
                    <a:pt x="13744" y="200"/>
                  </a:cubicBezTo>
                  <a:cubicBezTo>
                    <a:pt x="18280" y="968"/>
                    <a:pt x="21950" y="4370"/>
                    <a:pt x="23084" y="8840"/>
                  </a:cubicBezTo>
                  <a:cubicBezTo>
                    <a:pt x="23117" y="9040"/>
                    <a:pt x="23184" y="9207"/>
                    <a:pt x="23217" y="9407"/>
                  </a:cubicBezTo>
                  <a:lnTo>
                    <a:pt x="23317" y="10007"/>
                  </a:lnTo>
                  <a:cubicBezTo>
                    <a:pt x="23351" y="10408"/>
                    <a:pt x="23417" y="10808"/>
                    <a:pt x="23417" y="11208"/>
                  </a:cubicBezTo>
                  <a:cubicBezTo>
                    <a:pt x="23451" y="12042"/>
                    <a:pt x="23384" y="12876"/>
                    <a:pt x="23251" y="13710"/>
                  </a:cubicBezTo>
                  <a:cubicBezTo>
                    <a:pt x="22917" y="15478"/>
                    <a:pt x="22183" y="17179"/>
                    <a:pt x="21082" y="18614"/>
                  </a:cubicBezTo>
                  <a:lnTo>
                    <a:pt x="21049" y="18680"/>
                  </a:lnTo>
                  <a:lnTo>
                    <a:pt x="21049" y="18714"/>
                  </a:lnTo>
                  <a:cubicBezTo>
                    <a:pt x="21426" y="20065"/>
                    <a:pt x="21774" y="21417"/>
                    <a:pt x="22175" y="22852"/>
                  </a:cubicBezTo>
                  <a:lnTo>
                    <a:pt x="22175" y="22852"/>
                  </a:lnTo>
                  <a:lnTo>
                    <a:pt x="18314" y="21282"/>
                  </a:lnTo>
                  <a:lnTo>
                    <a:pt x="18247" y="21249"/>
                  </a:lnTo>
                  <a:lnTo>
                    <a:pt x="18214" y="21282"/>
                  </a:lnTo>
                  <a:cubicBezTo>
                    <a:pt x="17013" y="22083"/>
                    <a:pt x="15679" y="22650"/>
                    <a:pt x="14278" y="22950"/>
                  </a:cubicBezTo>
                  <a:cubicBezTo>
                    <a:pt x="13610" y="23117"/>
                    <a:pt x="12943" y="23183"/>
                    <a:pt x="12276" y="23217"/>
                  </a:cubicBezTo>
                  <a:lnTo>
                    <a:pt x="11309" y="23217"/>
                  </a:lnTo>
                  <a:cubicBezTo>
                    <a:pt x="10975" y="23217"/>
                    <a:pt x="10642" y="23183"/>
                    <a:pt x="10341" y="23117"/>
                  </a:cubicBezTo>
                  <a:cubicBezTo>
                    <a:pt x="9041" y="22983"/>
                    <a:pt x="7806" y="22583"/>
                    <a:pt x="6672" y="22016"/>
                  </a:cubicBezTo>
                  <a:cubicBezTo>
                    <a:pt x="5571" y="21449"/>
                    <a:pt x="4537" y="20715"/>
                    <a:pt x="3637" y="19848"/>
                  </a:cubicBezTo>
                  <a:cubicBezTo>
                    <a:pt x="2836" y="19014"/>
                    <a:pt x="2136" y="18046"/>
                    <a:pt x="1569" y="16979"/>
                  </a:cubicBezTo>
                  <a:cubicBezTo>
                    <a:pt x="1035" y="15978"/>
                    <a:pt x="668" y="14911"/>
                    <a:pt x="468" y="13810"/>
                  </a:cubicBezTo>
                  <a:lnTo>
                    <a:pt x="334" y="12976"/>
                  </a:lnTo>
                  <a:cubicBezTo>
                    <a:pt x="301" y="12709"/>
                    <a:pt x="301" y="12442"/>
                    <a:pt x="301" y="12176"/>
                  </a:cubicBezTo>
                  <a:cubicBezTo>
                    <a:pt x="268" y="11675"/>
                    <a:pt x="268" y="11141"/>
                    <a:pt x="301" y="10608"/>
                  </a:cubicBezTo>
                  <a:cubicBezTo>
                    <a:pt x="635" y="7072"/>
                    <a:pt x="2536" y="3870"/>
                    <a:pt x="5538" y="1935"/>
                  </a:cubicBezTo>
                  <a:cubicBezTo>
                    <a:pt x="6539" y="1268"/>
                    <a:pt x="7640" y="767"/>
                    <a:pt x="8807" y="434"/>
                  </a:cubicBezTo>
                  <a:lnTo>
                    <a:pt x="9474" y="267"/>
                  </a:lnTo>
                  <a:lnTo>
                    <a:pt x="10075" y="167"/>
                  </a:lnTo>
                  <a:lnTo>
                    <a:pt x="10608" y="67"/>
                  </a:lnTo>
                  <a:lnTo>
                    <a:pt x="11009" y="67"/>
                  </a:lnTo>
                  <a:lnTo>
                    <a:pt x="1160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5" name="Elipse 1064">
            <a:extLst>
              <a:ext uri="{FF2B5EF4-FFF2-40B4-BE49-F238E27FC236}">
                <a16:creationId xmlns:a16="http://schemas.microsoft.com/office/drawing/2014/main" id="{98CA699B-A39A-F328-FCD8-FCCD5613AF8C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1066" name="Imagen 1065" descr="Logotipo">
            <a:extLst>
              <a:ext uri="{FF2B5EF4-FFF2-40B4-BE49-F238E27FC236}">
                <a16:creationId xmlns:a16="http://schemas.microsoft.com/office/drawing/2014/main" id="{5145F5BE-49C6-5546-EA4C-5615F0B56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46"/>
          <p:cNvSpPr/>
          <p:nvPr/>
        </p:nvSpPr>
        <p:spPr>
          <a:xfrm>
            <a:off x="3164279" y="124277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46"/>
          <p:cNvSpPr/>
          <p:nvPr/>
        </p:nvSpPr>
        <p:spPr>
          <a:xfrm>
            <a:off x="5439485" y="124277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46"/>
          <p:cNvSpPr/>
          <p:nvPr/>
        </p:nvSpPr>
        <p:spPr>
          <a:xfrm>
            <a:off x="5439485" y="308442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46"/>
          <p:cNvSpPr/>
          <p:nvPr/>
        </p:nvSpPr>
        <p:spPr>
          <a:xfrm>
            <a:off x="3164279" y="308442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46"/>
          <p:cNvSpPr/>
          <p:nvPr/>
        </p:nvSpPr>
        <p:spPr>
          <a:xfrm>
            <a:off x="865640" y="308442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46"/>
          <p:cNvSpPr/>
          <p:nvPr/>
        </p:nvSpPr>
        <p:spPr>
          <a:xfrm>
            <a:off x="865590" y="124277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46"/>
          <p:cNvSpPr txBox="1">
            <a:spLocks noGrp="1"/>
          </p:cNvSpPr>
          <p:nvPr>
            <p:ph type="title"/>
          </p:nvPr>
        </p:nvSpPr>
        <p:spPr>
          <a:xfrm>
            <a:off x="311650" y="21960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Metodología</a:t>
            </a:r>
          </a:p>
        </p:txBody>
      </p:sp>
      <p:sp>
        <p:nvSpPr>
          <p:cNvPr id="896" name="Google Shape;896;p46"/>
          <p:cNvSpPr txBox="1">
            <a:spLocks noGrp="1"/>
          </p:cNvSpPr>
          <p:nvPr>
            <p:ph type="subTitle" idx="2"/>
          </p:nvPr>
        </p:nvSpPr>
        <p:spPr>
          <a:xfrm>
            <a:off x="364334" y="1911775"/>
            <a:ext cx="166594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Onboarding</a:t>
            </a:r>
            <a:endParaRPr dirty="0"/>
          </a:p>
        </p:txBody>
      </p:sp>
      <p:sp>
        <p:nvSpPr>
          <p:cNvPr id="898" name="Google Shape;898;p46"/>
          <p:cNvSpPr txBox="1">
            <a:spLocks noGrp="1"/>
          </p:cNvSpPr>
          <p:nvPr>
            <p:ph type="subTitle" idx="4"/>
          </p:nvPr>
        </p:nvSpPr>
        <p:spPr>
          <a:xfrm>
            <a:off x="2562260" y="1911775"/>
            <a:ext cx="1872938" cy="72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Laboratorios #labs</a:t>
            </a:r>
            <a:endParaRPr dirty="0"/>
          </a:p>
        </p:txBody>
      </p:sp>
      <p:sp>
        <p:nvSpPr>
          <p:cNvPr id="900" name="Google Shape;900;p46"/>
          <p:cNvSpPr txBox="1">
            <a:spLocks noGrp="1"/>
          </p:cNvSpPr>
          <p:nvPr>
            <p:ph type="subTitle" idx="6"/>
          </p:nvPr>
        </p:nvSpPr>
        <p:spPr>
          <a:xfrm>
            <a:off x="4865105" y="1911775"/>
            <a:ext cx="1817458" cy="72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Programas de rotación</a:t>
            </a:r>
            <a:endParaRPr dirty="0"/>
          </a:p>
        </p:txBody>
      </p:sp>
      <p:sp>
        <p:nvSpPr>
          <p:cNvPr id="902" name="Google Shape;902;p46"/>
          <p:cNvSpPr txBox="1">
            <a:spLocks noGrp="1"/>
          </p:cNvSpPr>
          <p:nvPr>
            <p:ph type="subTitle" idx="8"/>
          </p:nvPr>
        </p:nvSpPr>
        <p:spPr>
          <a:xfrm>
            <a:off x="223972" y="3739661"/>
            <a:ext cx="1952135" cy="685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Capacitaciones conjuntas</a:t>
            </a:r>
          </a:p>
        </p:txBody>
      </p:sp>
      <p:sp>
        <p:nvSpPr>
          <p:cNvPr id="904" name="Google Shape;904;p46"/>
          <p:cNvSpPr txBox="1">
            <a:spLocks noGrp="1"/>
          </p:cNvSpPr>
          <p:nvPr>
            <p:ph type="subTitle" idx="13"/>
          </p:nvPr>
        </p:nvSpPr>
        <p:spPr>
          <a:xfrm>
            <a:off x="2636286" y="3735471"/>
            <a:ext cx="1724367" cy="6857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Eventos y conferencias</a:t>
            </a:r>
          </a:p>
        </p:txBody>
      </p:sp>
      <p:sp>
        <p:nvSpPr>
          <p:cNvPr id="906" name="Google Shape;906;p46"/>
          <p:cNvSpPr txBox="1">
            <a:spLocks noGrp="1"/>
          </p:cNvSpPr>
          <p:nvPr>
            <p:ph type="subTitle" idx="15"/>
          </p:nvPr>
        </p:nvSpPr>
        <p:spPr>
          <a:xfrm>
            <a:off x="5024787" y="3739661"/>
            <a:ext cx="1498095" cy="685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s-419" dirty="0"/>
              <a:t>Mentores externos</a:t>
            </a:r>
          </a:p>
        </p:txBody>
      </p:sp>
      <p:sp>
        <p:nvSpPr>
          <p:cNvPr id="907" name="Google Shape;907;p46"/>
          <p:cNvSpPr txBox="1">
            <a:spLocks noGrp="1"/>
          </p:cNvSpPr>
          <p:nvPr>
            <p:ph type="title" idx="16"/>
          </p:nvPr>
        </p:nvSpPr>
        <p:spPr>
          <a:xfrm>
            <a:off x="865540" y="124277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08" name="Google Shape;908;p46"/>
          <p:cNvSpPr txBox="1">
            <a:spLocks noGrp="1"/>
          </p:cNvSpPr>
          <p:nvPr>
            <p:ph type="title" idx="17"/>
          </p:nvPr>
        </p:nvSpPr>
        <p:spPr>
          <a:xfrm>
            <a:off x="865540" y="308442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909" name="Google Shape;909;p46"/>
          <p:cNvSpPr txBox="1">
            <a:spLocks noGrp="1"/>
          </p:cNvSpPr>
          <p:nvPr>
            <p:ph type="title" idx="18"/>
          </p:nvPr>
        </p:nvSpPr>
        <p:spPr>
          <a:xfrm>
            <a:off x="3164229" y="124282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10" name="Google Shape;910;p46"/>
          <p:cNvSpPr txBox="1">
            <a:spLocks noGrp="1"/>
          </p:cNvSpPr>
          <p:nvPr>
            <p:ph type="title" idx="19"/>
          </p:nvPr>
        </p:nvSpPr>
        <p:spPr>
          <a:xfrm>
            <a:off x="3164279" y="308442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911" name="Google Shape;911;p46"/>
          <p:cNvSpPr txBox="1">
            <a:spLocks noGrp="1"/>
          </p:cNvSpPr>
          <p:nvPr>
            <p:ph type="title" idx="20"/>
          </p:nvPr>
        </p:nvSpPr>
        <p:spPr>
          <a:xfrm>
            <a:off x="5439335" y="1242825"/>
            <a:ext cx="6690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912" name="Google Shape;912;p46"/>
          <p:cNvSpPr txBox="1">
            <a:spLocks noGrp="1"/>
          </p:cNvSpPr>
          <p:nvPr>
            <p:ph type="title" idx="21"/>
          </p:nvPr>
        </p:nvSpPr>
        <p:spPr>
          <a:xfrm>
            <a:off x="5439185" y="3084425"/>
            <a:ext cx="669300" cy="6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913" name="Google Shape;913;p46"/>
          <p:cNvSpPr/>
          <p:nvPr/>
        </p:nvSpPr>
        <p:spPr>
          <a:xfrm>
            <a:off x="1494615" y="1189250"/>
            <a:ext cx="94200" cy="94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46"/>
          <p:cNvSpPr/>
          <p:nvPr/>
        </p:nvSpPr>
        <p:spPr>
          <a:xfrm>
            <a:off x="5393385" y="3137175"/>
            <a:ext cx="94200" cy="94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46"/>
          <p:cNvSpPr/>
          <p:nvPr/>
        </p:nvSpPr>
        <p:spPr>
          <a:xfrm>
            <a:off x="5592685" y="2975375"/>
            <a:ext cx="36000" cy="3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46"/>
          <p:cNvSpPr/>
          <p:nvPr/>
        </p:nvSpPr>
        <p:spPr>
          <a:xfrm rot="2506023">
            <a:off x="3009072" y="3099138"/>
            <a:ext cx="170284" cy="170284"/>
          </a:xfrm>
          <a:custGeom>
            <a:avLst/>
            <a:gdLst/>
            <a:ahLst/>
            <a:cxnLst/>
            <a:rect l="l" t="t" r="r" b="b"/>
            <a:pathLst>
              <a:path w="3861" h="3861" extrusionOk="0">
                <a:moveTo>
                  <a:pt x="1946" y="1"/>
                </a:moveTo>
                <a:cubicBezTo>
                  <a:pt x="851" y="1"/>
                  <a:pt x="0" y="852"/>
                  <a:pt x="0" y="1946"/>
                </a:cubicBezTo>
                <a:cubicBezTo>
                  <a:pt x="0" y="3010"/>
                  <a:pt x="851" y="3861"/>
                  <a:pt x="1946" y="3861"/>
                </a:cubicBezTo>
                <a:cubicBezTo>
                  <a:pt x="3010" y="3861"/>
                  <a:pt x="3861" y="3010"/>
                  <a:pt x="3861" y="1946"/>
                </a:cubicBezTo>
                <a:cubicBezTo>
                  <a:pt x="3861" y="852"/>
                  <a:pt x="3010" y="1"/>
                  <a:pt x="194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889;p46">
            <a:extLst>
              <a:ext uri="{FF2B5EF4-FFF2-40B4-BE49-F238E27FC236}">
                <a16:creationId xmlns:a16="http://schemas.microsoft.com/office/drawing/2014/main" id="{2AF54502-87FD-F409-85D3-D7D4FF4DE9BB}"/>
              </a:ext>
            </a:extLst>
          </p:cNvPr>
          <p:cNvSpPr/>
          <p:nvPr/>
        </p:nvSpPr>
        <p:spPr>
          <a:xfrm>
            <a:off x="7671564" y="124277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890;p46">
            <a:extLst>
              <a:ext uri="{FF2B5EF4-FFF2-40B4-BE49-F238E27FC236}">
                <a16:creationId xmlns:a16="http://schemas.microsoft.com/office/drawing/2014/main" id="{3D785462-9DF3-E218-BEFF-A7B8EF6FF8DB}"/>
              </a:ext>
            </a:extLst>
          </p:cNvPr>
          <p:cNvSpPr/>
          <p:nvPr/>
        </p:nvSpPr>
        <p:spPr>
          <a:xfrm>
            <a:off x="7671564" y="308442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900;p46">
            <a:extLst>
              <a:ext uri="{FF2B5EF4-FFF2-40B4-BE49-F238E27FC236}">
                <a16:creationId xmlns:a16="http://schemas.microsoft.com/office/drawing/2014/main" id="{117E4980-9303-552F-6274-D9203C1DB04E}"/>
              </a:ext>
            </a:extLst>
          </p:cNvPr>
          <p:cNvSpPr txBox="1">
            <a:spLocks/>
          </p:cNvSpPr>
          <p:nvPr/>
        </p:nvSpPr>
        <p:spPr>
          <a:xfrm>
            <a:off x="7097185" y="1911775"/>
            <a:ext cx="1817458" cy="73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9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Proyectos colaborativos</a:t>
            </a:r>
          </a:p>
        </p:txBody>
      </p:sp>
      <p:sp>
        <p:nvSpPr>
          <p:cNvPr id="17" name="Google Shape;906;p46">
            <a:extLst>
              <a:ext uri="{FF2B5EF4-FFF2-40B4-BE49-F238E27FC236}">
                <a16:creationId xmlns:a16="http://schemas.microsoft.com/office/drawing/2014/main" id="{EAF7331D-0C09-861F-B4A2-0231298C13CE}"/>
              </a:ext>
            </a:extLst>
          </p:cNvPr>
          <p:cNvSpPr txBox="1">
            <a:spLocks/>
          </p:cNvSpPr>
          <p:nvPr/>
        </p:nvSpPr>
        <p:spPr>
          <a:xfrm>
            <a:off x="7143791" y="3739661"/>
            <a:ext cx="1659467" cy="1046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9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s-ES" dirty="0"/>
              <a:t>Escenario de práctica y laboral</a:t>
            </a:r>
            <a:endParaRPr lang="es-419" dirty="0"/>
          </a:p>
        </p:txBody>
      </p:sp>
      <p:sp>
        <p:nvSpPr>
          <p:cNvPr id="18" name="Google Shape;911;p46">
            <a:extLst>
              <a:ext uri="{FF2B5EF4-FFF2-40B4-BE49-F238E27FC236}">
                <a16:creationId xmlns:a16="http://schemas.microsoft.com/office/drawing/2014/main" id="{B985F4BC-17C0-8C2E-3ACB-ECC5A0902313}"/>
              </a:ext>
            </a:extLst>
          </p:cNvPr>
          <p:cNvSpPr txBox="1">
            <a:spLocks/>
          </p:cNvSpPr>
          <p:nvPr/>
        </p:nvSpPr>
        <p:spPr>
          <a:xfrm>
            <a:off x="7671414" y="1242825"/>
            <a:ext cx="669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19" name="Google Shape;912;p46">
            <a:extLst>
              <a:ext uri="{FF2B5EF4-FFF2-40B4-BE49-F238E27FC236}">
                <a16:creationId xmlns:a16="http://schemas.microsoft.com/office/drawing/2014/main" id="{93D0DDCF-6865-DEA8-936E-4805D4E93C57}"/>
              </a:ext>
            </a:extLst>
          </p:cNvPr>
          <p:cNvSpPr txBox="1">
            <a:spLocks/>
          </p:cNvSpPr>
          <p:nvPr/>
        </p:nvSpPr>
        <p:spPr>
          <a:xfrm>
            <a:off x="7671264" y="3084425"/>
            <a:ext cx="6693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914;p46">
            <a:extLst>
              <a:ext uri="{FF2B5EF4-FFF2-40B4-BE49-F238E27FC236}">
                <a16:creationId xmlns:a16="http://schemas.microsoft.com/office/drawing/2014/main" id="{75C6922F-4A50-62AD-47C3-B5DB6C12AD27}"/>
              </a:ext>
            </a:extLst>
          </p:cNvPr>
          <p:cNvSpPr/>
          <p:nvPr/>
        </p:nvSpPr>
        <p:spPr>
          <a:xfrm>
            <a:off x="7625464" y="3137175"/>
            <a:ext cx="94200" cy="94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915;p46">
            <a:extLst>
              <a:ext uri="{FF2B5EF4-FFF2-40B4-BE49-F238E27FC236}">
                <a16:creationId xmlns:a16="http://schemas.microsoft.com/office/drawing/2014/main" id="{5F632242-BEF0-DA31-8424-2B86DBC4B5EA}"/>
              </a:ext>
            </a:extLst>
          </p:cNvPr>
          <p:cNvSpPr/>
          <p:nvPr/>
        </p:nvSpPr>
        <p:spPr>
          <a:xfrm>
            <a:off x="7824764" y="2975375"/>
            <a:ext cx="36000" cy="3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A8ECD9FE-3D2D-67FE-EB3B-489A1EA82D34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622C6189-8B84-3FB8-0D3D-C828E6C29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52"/>
          <p:cNvSpPr/>
          <p:nvPr/>
        </p:nvSpPr>
        <p:spPr>
          <a:xfrm>
            <a:off x="1800715" y="1447680"/>
            <a:ext cx="2513100" cy="251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1" name="Google Shape;1261;p52"/>
          <p:cNvCxnSpPr>
            <a:cxnSpLocks/>
            <a:stCxn id="1262" idx="2"/>
            <a:endCxn id="1260" idx="6"/>
          </p:cNvCxnSpPr>
          <p:nvPr/>
        </p:nvCxnSpPr>
        <p:spPr>
          <a:xfrm rot="10800000">
            <a:off x="4313667" y="2704380"/>
            <a:ext cx="4686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2" name="Google Shape;1262;p52"/>
          <p:cNvSpPr/>
          <p:nvPr/>
        </p:nvSpPr>
        <p:spPr>
          <a:xfrm>
            <a:off x="4782267" y="1447680"/>
            <a:ext cx="2513100" cy="251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Empresas Asociadas</a:t>
            </a:r>
            <a:endParaRPr dirty="0"/>
          </a:p>
        </p:txBody>
      </p:sp>
      <p:sp>
        <p:nvSpPr>
          <p:cNvPr id="1268" name="Google Shape;1268;p52"/>
          <p:cNvSpPr txBox="1">
            <a:spLocks noGrp="1"/>
          </p:cNvSpPr>
          <p:nvPr>
            <p:ph type="subTitle" idx="3"/>
          </p:nvPr>
        </p:nvSpPr>
        <p:spPr>
          <a:xfrm>
            <a:off x="2161914" y="3216617"/>
            <a:ext cx="1790700" cy="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Tecnifícate SAS</a:t>
            </a:r>
            <a:endParaRPr sz="1600" dirty="0"/>
          </a:p>
        </p:txBody>
      </p:sp>
      <p:sp>
        <p:nvSpPr>
          <p:cNvPr id="1269" name="Google Shape;1269;p52"/>
          <p:cNvSpPr txBox="1">
            <a:spLocks noGrp="1"/>
          </p:cNvSpPr>
          <p:nvPr>
            <p:ph type="subTitle" idx="4"/>
          </p:nvPr>
        </p:nvSpPr>
        <p:spPr>
          <a:xfrm>
            <a:off x="5143467" y="3131354"/>
            <a:ext cx="1790700" cy="5573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 dirty="0"/>
              <a:t>Devbi Analytics SAS</a:t>
            </a:r>
            <a:endParaRPr sz="1600" dirty="0"/>
          </a:p>
        </p:txBody>
      </p:sp>
      <p:sp>
        <p:nvSpPr>
          <p:cNvPr id="1290" name="Google Shape;1290;p52"/>
          <p:cNvSpPr/>
          <p:nvPr/>
        </p:nvSpPr>
        <p:spPr>
          <a:xfrm>
            <a:off x="794711" y="1231263"/>
            <a:ext cx="369900" cy="36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" name="Google Shape;1291;p52"/>
          <p:cNvSpPr/>
          <p:nvPr/>
        </p:nvSpPr>
        <p:spPr>
          <a:xfrm>
            <a:off x="7931472" y="1309563"/>
            <a:ext cx="213300" cy="21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52"/>
          <p:cNvSpPr/>
          <p:nvPr/>
        </p:nvSpPr>
        <p:spPr>
          <a:xfrm>
            <a:off x="1332361" y="1367313"/>
            <a:ext cx="97800" cy="97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" name="Google Shape;1296;p52"/>
          <p:cNvGrpSpPr/>
          <p:nvPr/>
        </p:nvGrpSpPr>
        <p:grpSpPr>
          <a:xfrm flipH="1">
            <a:off x="478251" y="4069594"/>
            <a:ext cx="557414" cy="1071157"/>
            <a:chOff x="4002401" y="6360650"/>
            <a:chExt cx="930575" cy="1788241"/>
          </a:xfrm>
        </p:grpSpPr>
        <p:sp>
          <p:nvSpPr>
            <p:cNvPr id="1297" name="Google Shape;1297;p52"/>
            <p:cNvSpPr/>
            <p:nvPr/>
          </p:nvSpPr>
          <p:spPr>
            <a:xfrm>
              <a:off x="4221834" y="6964446"/>
              <a:ext cx="536869" cy="910118"/>
            </a:xfrm>
            <a:custGeom>
              <a:avLst/>
              <a:gdLst/>
              <a:ahLst/>
              <a:cxnLst/>
              <a:rect l="l" t="t" r="r" b="b"/>
              <a:pathLst>
                <a:path w="15169" h="25715" extrusionOk="0">
                  <a:moveTo>
                    <a:pt x="15168" y="0"/>
                  </a:moveTo>
                  <a:lnTo>
                    <a:pt x="15168" y="0"/>
                  </a:lnTo>
                  <a:cubicBezTo>
                    <a:pt x="15168" y="0"/>
                    <a:pt x="15108" y="92"/>
                    <a:pt x="14986" y="244"/>
                  </a:cubicBezTo>
                  <a:cubicBezTo>
                    <a:pt x="14864" y="395"/>
                    <a:pt x="14682" y="669"/>
                    <a:pt x="14500" y="973"/>
                  </a:cubicBezTo>
                  <a:cubicBezTo>
                    <a:pt x="14074" y="1581"/>
                    <a:pt x="13497" y="2523"/>
                    <a:pt x="12767" y="3648"/>
                  </a:cubicBezTo>
                  <a:cubicBezTo>
                    <a:pt x="11339" y="5927"/>
                    <a:pt x="9484" y="9180"/>
                    <a:pt x="7448" y="12766"/>
                  </a:cubicBezTo>
                  <a:cubicBezTo>
                    <a:pt x="5442" y="16353"/>
                    <a:pt x="3588" y="19605"/>
                    <a:pt x="2220" y="21916"/>
                  </a:cubicBezTo>
                  <a:cubicBezTo>
                    <a:pt x="1551" y="23071"/>
                    <a:pt x="1004" y="23982"/>
                    <a:pt x="579" y="24682"/>
                  </a:cubicBezTo>
                  <a:cubicBezTo>
                    <a:pt x="396" y="24955"/>
                    <a:pt x="275" y="25229"/>
                    <a:pt x="153" y="25441"/>
                  </a:cubicBezTo>
                  <a:cubicBezTo>
                    <a:pt x="92" y="25533"/>
                    <a:pt x="31" y="25624"/>
                    <a:pt x="1" y="25715"/>
                  </a:cubicBezTo>
                  <a:cubicBezTo>
                    <a:pt x="92" y="25654"/>
                    <a:pt x="153" y="25563"/>
                    <a:pt x="183" y="25472"/>
                  </a:cubicBezTo>
                  <a:lnTo>
                    <a:pt x="700" y="24742"/>
                  </a:lnTo>
                  <a:cubicBezTo>
                    <a:pt x="1126" y="24134"/>
                    <a:pt x="1703" y="23223"/>
                    <a:pt x="2402" y="22068"/>
                  </a:cubicBezTo>
                  <a:cubicBezTo>
                    <a:pt x="3831" y="19788"/>
                    <a:pt x="5715" y="16536"/>
                    <a:pt x="7721" y="12949"/>
                  </a:cubicBezTo>
                  <a:cubicBezTo>
                    <a:pt x="9758" y="9362"/>
                    <a:pt x="11582" y="6110"/>
                    <a:pt x="12950" y="3800"/>
                  </a:cubicBezTo>
                  <a:lnTo>
                    <a:pt x="14591" y="1034"/>
                  </a:lnTo>
                  <a:lnTo>
                    <a:pt x="15047" y="274"/>
                  </a:lnTo>
                  <a:cubicBezTo>
                    <a:pt x="15108" y="183"/>
                    <a:pt x="15138" y="92"/>
                    <a:pt x="15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2"/>
            <p:cNvSpPr/>
            <p:nvPr/>
          </p:nvSpPr>
          <p:spPr>
            <a:xfrm>
              <a:off x="4002401" y="6360650"/>
              <a:ext cx="930575" cy="1788241"/>
            </a:xfrm>
            <a:custGeom>
              <a:avLst/>
              <a:gdLst/>
              <a:ahLst/>
              <a:cxnLst/>
              <a:rect l="l" t="t" r="r" b="b"/>
              <a:pathLst>
                <a:path w="26293" h="50526" extrusionOk="0">
                  <a:moveTo>
                    <a:pt x="19392" y="1"/>
                  </a:moveTo>
                  <a:cubicBezTo>
                    <a:pt x="18616" y="1"/>
                    <a:pt x="16692" y="529"/>
                    <a:pt x="15806" y="5510"/>
                  </a:cubicBezTo>
                  <a:cubicBezTo>
                    <a:pt x="14681" y="11863"/>
                    <a:pt x="14590" y="15328"/>
                    <a:pt x="14590" y="15328"/>
                  </a:cubicBezTo>
                  <a:cubicBezTo>
                    <a:pt x="14590" y="15328"/>
                    <a:pt x="14309" y="16324"/>
                    <a:pt x="13618" y="16324"/>
                  </a:cubicBezTo>
                  <a:cubicBezTo>
                    <a:pt x="13490" y="16324"/>
                    <a:pt x="13348" y="16290"/>
                    <a:pt x="13192" y="16209"/>
                  </a:cubicBezTo>
                  <a:cubicBezTo>
                    <a:pt x="12344" y="15785"/>
                    <a:pt x="11065" y="14480"/>
                    <a:pt x="9928" y="14480"/>
                  </a:cubicBezTo>
                  <a:cubicBezTo>
                    <a:pt x="9680" y="14480"/>
                    <a:pt x="9439" y="14542"/>
                    <a:pt x="9210" y="14689"/>
                  </a:cubicBezTo>
                  <a:cubicBezTo>
                    <a:pt x="7934" y="15510"/>
                    <a:pt x="7964" y="17182"/>
                    <a:pt x="8906" y="19401"/>
                  </a:cubicBezTo>
                  <a:cubicBezTo>
                    <a:pt x="9879" y="21589"/>
                    <a:pt x="11824" y="26513"/>
                    <a:pt x="11976" y="26939"/>
                  </a:cubicBezTo>
                  <a:cubicBezTo>
                    <a:pt x="12136" y="27312"/>
                    <a:pt x="12109" y="27919"/>
                    <a:pt x="11587" y="27919"/>
                  </a:cubicBezTo>
                  <a:cubicBezTo>
                    <a:pt x="11514" y="27919"/>
                    <a:pt x="11431" y="27907"/>
                    <a:pt x="11338" y="27881"/>
                  </a:cubicBezTo>
                  <a:cubicBezTo>
                    <a:pt x="10796" y="27708"/>
                    <a:pt x="8219" y="26193"/>
                    <a:pt x="6341" y="26193"/>
                  </a:cubicBezTo>
                  <a:cubicBezTo>
                    <a:pt x="5583" y="26193"/>
                    <a:pt x="4940" y="26439"/>
                    <a:pt x="4590" y="27121"/>
                  </a:cubicBezTo>
                  <a:cubicBezTo>
                    <a:pt x="3344" y="29462"/>
                    <a:pt x="7052" y="35146"/>
                    <a:pt x="7417" y="35784"/>
                  </a:cubicBezTo>
                  <a:cubicBezTo>
                    <a:pt x="7812" y="36422"/>
                    <a:pt x="7782" y="36726"/>
                    <a:pt x="7508" y="37000"/>
                  </a:cubicBezTo>
                  <a:cubicBezTo>
                    <a:pt x="7477" y="37034"/>
                    <a:pt x="7431" y="37050"/>
                    <a:pt x="7371" y="37050"/>
                  </a:cubicBezTo>
                  <a:cubicBezTo>
                    <a:pt x="6895" y="37050"/>
                    <a:pt x="5558" y="36064"/>
                    <a:pt x="4316" y="35389"/>
                  </a:cubicBezTo>
                  <a:cubicBezTo>
                    <a:pt x="3520" y="34956"/>
                    <a:pt x="2615" y="34563"/>
                    <a:pt x="1871" y="34563"/>
                  </a:cubicBezTo>
                  <a:cubicBezTo>
                    <a:pt x="1309" y="34563"/>
                    <a:pt x="839" y="34787"/>
                    <a:pt x="578" y="35389"/>
                  </a:cubicBezTo>
                  <a:cubicBezTo>
                    <a:pt x="0" y="36817"/>
                    <a:pt x="1125" y="41590"/>
                    <a:pt x="7903" y="47821"/>
                  </a:cubicBezTo>
                  <a:lnTo>
                    <a:pt x="11216" y="50526"/>
                  </a:lnTo>
                  <a:lnTo>
                    <a:pt x="15229" y="49067"/>
                  </a:lnTo>
                  <a:cubicBezTo>
                    <a:pt x="23679" y="45359"/>
                    <a:pt x="26293" y="41225"/>
                    <a:pt x="26201" y="39705"/>
                  </a:cubicBezTo>
                  <a:cubicBezTo>
                    <a:pt x="26117" y="38629"/>
                    <a:pt x="25197" y="38314"/>
                    <a:pt x="24124" y="38314"/>
                  </a:cubicBezTo>
                  <a:cubicBezTo>
                    <a:pt x="23651" y="38314"/>
                    <a:pt x="23149" y="38375"/>
                    <a:pt x="22675" y="38459"/>
                  </a:cubicBezTo>
                  <a:cubicBezTo>
                    <a:pt x="21433" y="38674"/>
                    <a:pt x="20059" y="39077"/>
                    <a:pt x="19439" y="39077"/>
                  </a:cubicBezTo>
                  <a:cubicBezTo>
                    <a:pt x="19271" y="39077"/>
                    <a:pt x="19158" y="39047"/>
                    <a:pt x="19119" y="38976"/>
                  </a:cubicBezTo>
                  <a:cubicBezTo>
                    <a:pt x="18967" y="38611"/>
                    <a:pt x="19028" y="38276"/>
                    <a:pt x="19605" y="37821"/>
                  </a:cubicBezTo>
                  <a:cubicBezTo>
                    <a:pt x="20183" y="37365"/>
                    <a:pt x="25502" y="33170"/>
                    <a:pt x="25107" y="30556"/>
                  </a:cubicBezTo>
                  <a:cubicBezTo>
                    <a:pt x="24896" y="29158"/>
                    <a:pt x="23242" y="28838"/>
                    <a:pt x="21628" y="28838"/>
                  </a:cubicBezTo>
                  <a:cubicBezTo>
                    <a:pt x="20263" y="28838"/>
                    <a:pt x="18927" y="29067"/>
                    <a:pt x="18515" y="29067"/>
                  </a:cubicBezTo>
                  <a:cubicBezTo>
                    <a:pt x="18502" y="29067"/>
                    <a:pt x="18491" y="29067"/>
                    <a:pt x="18481" y="29067"/>
                  </a:cubicBezTo>
                  <a:cubicBezTo>
                    <a:pt x="17691" y="29067"/>
                    <a:pt x="17873" y="28368"/>
                    <a:pt x="18177" y="28003"/>
                  </a:cubicBezTo>
                  <a:cubicBezTo>
                    <a:pt x="18481" y="27638"/>
                    <a:pt x="21885" y="23626"/>
                    <a:pt x="23527" y="21863"/>
                  </a:cubicBezTo>
                  <a:cubicBezTo>
                    <a:pt x="25168" y="20100"/>
                    <a:pt x="25685" y="18459"/>
                    <a:pt x="24803" y="17304"/>
                  </a:cubicBezTo>
                  <a:cubicBezTo>
                    <a:pt x="24500" y="16920"/>
                    <a:pt x="24054" y="16788"/>
                    <a:pt x="23551" y="16788"/>
                  </a:cubicBezTo>
                  <a:cubicBezTo>
                    <a:pt x="22539" y="16788"/>
                    <a:pt x="21299" y="17324"/>
                    <a:pt x="20548" y="17425"/>
                  </a:cubicBezTo>
                  <a:cubicBezTo>
                    <a:pt x="20491" y="17433"/>
                    <a:pt x="20437" y="17436"/>
                    <a:pt x="20386" y="17436"/>
                  </a:cubicBezTo>
                  <a:cubicBezTo>
                    <a:pt x="19429" y="17436"/>
                    <a:pt x="19484" y="16148"/>
                    <a:pt x="19484" y="16148"/>
                  </a:cubicBezTo>
                  <a:cubicBezTo>
                    <a:pt x="19484" y="16148"/>
                    <a:pt x="20548" y="12835"/>
                    <a:pt x="21551" y="6483"/>
                  </a:cubicBezTo>
                  <a:cubicBezTo>
                    <a:pt x="22554" y="130"/>
                    <a:pt x="19697" y="8"/>
                    <a:pt x="19697" y="8"/>
                  </a:cubicBezTo>
                  <a:lnTo>
                    <a:pt x="19697" y="8"/>
                  </a:lnTo>
                  <a:lnTo>
                    <a:pt x="19727" y="39"/>
                  </a:lnTo>
                  <a:cubicBezTo>
                    <a:pt x="19727" y="39"/>
                    <a:pt x="19601" y="1"/>
                    <a:pt x="1939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2"/>
            <p:cNvSpPr/>
            <p:nvPr/>
          </p:nvSpPr>
          <p:spPr>
            <a:xfrm>
              <a:off x="4399363" y="6562105"/>
              <a:ext cx="267886" cy="1586787"/>
            </a:xfrm>
            <a:custGeom>
              <a:avLst/>
              <a:gdLst/>
              <a:ahLst/>
              <a:cxnLst/>
              <a:rect l="l" t="t" r="r" b="b"/>
              <a:pathLst>
                <a:path w="7569" h="44834" extrusionOk="0">
                  <a:moveTo>
                    <a:pt x="7569" y="0"/>
                  </a:moveTo>
                  <a:cubicBezTo>
                    <a:pt x="7569" y="31"/>
                    <a:pt x="7538" y="61"/>
                    <a:pt x="7538" y="122"/>
                  </a:cubicBezTo>
                  <a:cubicBezTo>
                    <a:pt x="7538" y="183"/>
                    <a:pt x="7508" y="304"/>
                    <a:pt x="7478" y="456"/>
                  </a:cubicBezTo>
                  <a:cubicBezTo>
                    <a:pt x="7417" y="760"/>
                    <a:pt x="7326" y="1186"/>
                    <a:pt x="7234" y="1763"/>
                  </a:cubicBezTo>
                  <a:cubicBezTo>
                    <a:pt x="7022" y="2888"/>
                    <a:pt x="6748" y="4529"/>
                    <a:pt x="6353" y="6535"/>
                  </a:cubicBezTo>
                  <a:cubicBezTo>
                    <a:pt x="5654" y="10608"/>
                    <a:pt x="4712" y="16201"/>
                    <a:pt x="3709" y="22402"/>
                  </a:cubicBezTo>
                  <a:cubicBezTo>
                    <a:pt x="2705" y="28603"/>
                    <a:pt x="1763" y="34195"/>
                    <a:pt x="1095" y="38268"/>
                  </a:cubicBezTo>
                  <a:lnTo>
                    <a:pt x="274" y="43071"/>
                  </a:lnTo>
                  <a:cubicBezTo>
                    <a:pt x="183" y="43618"/>
                    <a:pt x="122" y="44074"/>
                    <a:pt x="61" y="44378"/>
                  </a:cubicBezTo>
                  <a:cubicBezTo>
                    <a:pt x="31" y="44500"/>
                    <a:pt x="0" y="44621"/>
                    <a:pt x="0" y="44712"/>
                  </a:cubicBezTo>
                  <a:cubicBezTo>
                    <a:pt x="0" y="44743"/>
                    <a:pt x="0" y="44773"/>
                    <a:pt x="0" y="44834"/>
                  </a:cubicBezTo>
                  <a:cubicBezTo>
                    <a:pt x="31" y="44773"/>
                    <a:pt x="31" y="44743"/>
                    <a:pt x="31" y="44712"/>
                  </a:cubicBezTo>
                  <a:cubicBezTo>
                    <a:pt x="61" y="44621"/>
                    <a:pt x="91" y="44530"/>
                    <a:pt x="122" y="44378"/>
                  </a:cubicBezTo>
                  <a:cubicBezTo>
                    <a:pt x="183" y="44074"/>
                    <a:pt x="243" y="43618"/>
                    <a:pt x="365" y="43071"/>
                  </a:cubicBezTo>
                  <a:cubicBezTo>
                    <a:pt x="547" y="41916"/>
                    <a:pt x="851" y="40305"/>
                    <a:pt x="1216" y="38268"/>
                  </a:cubicBezTo>
                  <a:cubicBezTo>
                    <a:pt x="1915" y="34226"/>
                    <a:pt x="2857" y="28603"/>
                    <a:pt x="3891" y="22432"/>
                  </a:cubicBezTo>
                  <a:cubicBezTo>
                    <a:pt x="4894" y="16232"/>
                    <a:pt x="5836" y="10639"/>
                    <a:pt x="6505" y="6566"/>
                  </a:cubicBezTo>
                  <a:lnTo>
                    <a:pt x="7326" y="1763"/>
                  </a:lnTo>
                  <a:cubicBezTo>
                    <a:pt x="7417" y="1216"/>
                    <a:pt x="7478" y="760"/>
                    <a:pt x="7538" y="456"/>
                  </a:cubicBezTo>
                  <a:cubicBezTo>
                    <a:pt x="7538" y="304"/>
                    <a:pt x="7569" y="183"/>
                    <a:pt x="7569" y="122"/>
                  </a:cubicBezTo>
                  <a:lnTo>
                    <a:pt x="75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2"/>
            <p:cNvSpPr/>
            <p:nvPr/>
          </p:nvSpPr>
          <p:spPr>
            <a:xfrm>
              <a:off x="4278852" y="7420585"/>
              <a:ext cx="222725" cy="175370"/>
            </a:xfrm>
            <a:custGeom>
              <a:avLst/>
              <a:gdLst/>
              <a:ahLst/>
              <a:cxnLst/>
              <a:rect l="l" t="t" r="r" b="b"/>
              <a:pathLst>
                <a:path w="6293" h="4955" extrusionOk="0">
                  <a:moveTo>
                    <a:pt x="1" y="0"/>
                  </a:moveTo>
                  <a:cubicBezTo>
                    <a:pt x="62" y="91"/>
                    <a:pt x="123" y="182"/>
                    <a:pt x="214" y="243"/>
                  </a:cubicBezTo>
                  <a:cubicBezTo>
                    <a:pt x="366" y="395"/>
                    <a:pt x="578" y="608"/>
                    <a:pt x="852" y="851"/>
                  </a:cubicBezTo>
                  <a:cubicBezTo>
                    <a:pt x="1369" y="1337"/>
                    <a:pt x="2129" y="1976"/>
                    <a:pt x="3010" y="2675"/>
                  </a:cubicBezTo>
                  <a:cubicBezTo>
                    <a:pt x="3861" y="3374"/>
                    <a:pt x="4682" y="3951"/>
                    <a:pt x="5290" y="4347"/>
                  </a:cubicBezTo>
                  <a:cubicBezTo>
                    <a:pt x="5594" y="4559"/>
                    <a:pt x="5837" y="4711"/>
                    <a:pt x="6019" y="4803"/>
                  </a:cubicBezTo>
                  <a:cubicBezTo>
                    <a:pt x="6080" y="4863"/>
                    <a:pt x="6171" y="4924"/>
                    <a:pt x="6293" y="4955"/>
                  </a:cubicBezTo>
                  <a:cubicBezTo>
                    <a:pt x="5989" y="4711"/>
                    <a:pt x="5685" y="4468"/>
                    <a:pt x="5351" y="4255"/>
                  </a:cubicBezTo>
                  <a:cubicBezTo>
                    <a:pt x="4773" y="3830"/>
                    <a:pt x="3952" y="3222"/>
                    <a:pt x="3101" y="2553"/>
                  </a:cubicBezTo>
                  <a:cubicBezTo>
                    <a:pt x="2250" y="1854"/>
                    <a:pt x="1460" y="1216"/>
                    <a:pt x="913" y="760"/>
                  </a:cubicBezTo>
                  <a:cubicBezTo>
                    <a:pt x="639" y="486"/>
                    <a:pt x="335" y="243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2"/>
            <p:cNvSpPr/>
            <p:nvPr/>
          </p:nvSpPr>
          <p:spPr>
            <a:xfrm>
              <a:off x="4500480" y="7485106"/>
              <a:ext cx="239926" cy="106531"/>
            </a:xfrm>
            <a:custGeom>
              <a:avLst/>
              <a:gdLst/>
              <a:ahLst/>
              <a:cxnLst/>
              <a:rect l="l" t="t" r="r" b="b"/>
              <a:pathLst>
                <a:path w="6779" h="3010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6414" y="92"/>
                    <a:pt x="6080" y="214"/>
                    <a:pt x="5745" y="366"/>
                  </a:cubicBezTo>
                  <a:cubicBezTo>
                    <a:pt x="5137" y="639"/>
                    <a:pt x="4286" y="1004"/>
                    <a:pt x="3344" y="1429"/>
                  </a:cubicBezTo>
                  <a:cubicBezTo>
                    <a:pt x="2432" y="1855"/>
                    <a:pt x="1581" y="2220"/>
                    <a:pt x="973" y="2524"/>
                  </a:cubicBezTo>
                  <a:cubicBezTo>
                    <a:pt x="639" y="2645"/>
                    <a:pt x="304" y="2828"/>
                    <a:pt x="0" y="3010"/>
                  </a:cubicBezTo>
                  <a:cubicBezTo>
                    <a:pt x="365" y="2919"/>
                    <a:pt x="700" y="2767"/>
                    <a:pt x="1034" y="2615"/>
                  </a:cubicBezTo>
                  <a:cubicBezTo>
                    <a:pt x="1642" y="2372"/>
                    <a:pt x="2493" y="2007"/>
                    <a:pt x="3435" y="1581"/>
                  </a:cubicBezTo>
                  <a:cubicBezTo>
                    <a:pt x="4347" y="1156"/>
                    <a:pt x="5198" y="791"/>
                    <a:pt x="5806" y="487"/>
                  </a:cubicBezTo>
                  <a:cubicBezTo>
                    <a:pt x="6140" y="335"/>
                    <a:pt x="6444" y="183"/>
                    <a:pt x="67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2"/>
            <p:cNvSpPr/>
            <p:nvPr/>
          </p:nvSpPr>
          <p:spPr>
            <a:xfrm>
              <a:off x="4435924" y="7833651"/>
              <a:ext cx="307702" cy="134527"/>
            </a:xfrm>
            <a:custGeom>
              <a:avLst/>
              <a:gdLst/>
              <a:ahLst/>
              <a:cxnLst/>
              <a:rect l="l" t="t" r="r" b="b"/>
              <a:pathLst>
                <a:path w="8694" h="3801" extrusionOk="0">
                  <a:moveTo>
                    <a:pt x="8694" y="1"/>
                  </a:moveTo>
                  <a:lnTo>
                    <a:pt x="8694" y="1"/>
                  </a:lnTo>
                  <a:cubicBezTo>
                    <a:pt x="8572" y="31"/>
                    <a:pt x="8451" y="62"/>
                    <a:pt x="8360" y="123"/>
                  </a:cubicBezTo>
                  <a:lnTo>
                    <a:pt x="7417" y="518"/>
                  </a:lnTo>
                  <a:cubicBezTo>
                    <a:pt x="6597" y="852"/>
                    <a:pt x="5533" y="1308"/>
                    <a:pt x="4317" y="1825"/>
                  </a:cubicBezTo>
                  <a:cubicBezTo>
                    <a:pt x="3131" y="2341"/>
                    <a:pt x="2037" y="2828"/>
                    <a:pt x="1247" y="3193"/>
                  </a:cubicBezTo>
                  <a:lnTo>
                    <a:pt x="335" y="3618"/>
                  </a:lnTo>
                  <a:cubicBezTo>
                    <a:pt x="213" y="3679"/>
                    <a:pt x="122" y="3740"/>
                    <a:pt x="1" y="3800"/>
                  </a:cubicBezTo>
                  <a:cubicBezTo>
                    <a:pt x="122" y="3770"/>
                    <a:pt x="244" y="3740"/>
                    <a:pt x="365" y="3679"/>
                  </a:cubicBezTo>
                  <a:lnTo>
                    <a:pt x="1308" y="3314"/>
                  </a:lnTo>
                  <a:cubicBezTo>
                    <a:pt x="2128" y="2980"/>
                    <a:pt x="3192" y="2493"/>
                    <a:pt x="4408" y="1977"/>
                  </a:cubicBezTo>
                  <a:cubicBezTo>
                    <a:pt x="5594" y="1460"/>
                    <a:pt x="6688" y="974"/>
                    <a:pt x="7448" y="609"/>
                  </a:cubicBezTo>
                  <a:lnTo>
                    <a:pt x="8390" y="183"/>
                  </a:lnTo>
                  <a:cubicBezTo>
                    <a:pt x="8481" y="153"/>
                    <a:pt x="8603" y="92"/>
                    <a:pt x="86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2"/>
            <p:cNvSpPr/>
            <p:nvPr/>
          </p:nvSpPr>
          <p:spPr>
            <a:xfrm>
              <a:off x="4165914" y="7733632"/>
              <a:ext cx="276522" cy="229166"/>
            </a:xfrm>
            <a:custGeom>
              <a:avLst/>
              <a:gdLst/>
              <a:ahLst/>
              <a:cxnLst/>
              <a:rect l="l" t="t" r="r" b="b"/>
              <a:pathLst>
                <a:path w="7813" h="6475" extrusionOk="0">
                  <a:moveTo>
                    <a:pt x="0" y="0"/>
                  </a:moveTo>
                  <a:cubicBezTo>
                    <a:pt x="92" y="91"/>
                    <a:pt x="183" y="183"/>
                    <a:pt x="274" y="274"/>
                  </a:cubicBezTo>
                  <a:cubicBezTo>
                    <a:pt x="456" y="456"/>
                    <a:pt x="730" y="730"/>
                    <a:pt x="1064" y="1034"/>
                  </a:cubicBezTo>
                  <a:cubicBezTo>
                    <a:pt x="1733" y="1672"/>
                    <a:pt x="2675" y="2523"/>
                    <a:pt x="3769" y="3435"/>
                  </a:cubicBezTo>
                  <a:cubicBezTo>
                    <a:pt x="4833" y="4316"/>
                    <a:pt x="5836" y="5107"/>
                    <a:pt x="6596" y="5623"/>
                  </a:cubicBezTo>
                  <a:cubicBezTo>
                    <a:pt x="6961" y="5897"/>
                    <a:pt x="7265" y="6140"/>
                    <a:pt x="7478" y="6262"/>
                  </a:cubicBezTo>
                  <a:cubicBezTo>
                    <a:pt x="7599" y="6353"/>
                    <a:pt x="7691" y="6414"/>
                    <a:pt x="7812" y="6474"/>
                  </a:cubicBezTo>
                  <a:cubicBezTo>
                    <a:pt x="7721" y="6383"/>
                    <a:pt x="7630" y="6292"/>
                    <a:pt x="7508" y="6231"/>
                  </a:cubicBezTo>
                  <a:lnTo>
                    <a:pt x="6657" y="5532"/>
                  </a:lnTo>
                  <a:cubicBezTo>
                    <a:pt x="5928" y="4985"/>
                    <a:pt x="4955" y="4195"/>
                    <a:pt x="3861" y="3283"/>
                  </a:cubicBezTo>
                  <a:cubicBezTo>
                    <a:pt x="2797" y="2401"/>
                    <a:pt x="1824" y="1581"/>
                    <a:pt x="1155" y="973"/>
                  </a:cubicBezTo>
                  <a:lnTo>
                    <a:pt x="335" y="243"/>
                  </a:lnTo>
                  <a:cubicBezTo>
                    <a:pt x="213" y="152"/>
                    <a:pt x="122" y="6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52"/>
          <p:cNvGrpSpPr/>
          <p:nvPr/>
        </p:nvGrpSpPr>
        <p:grpSpPr>
          <a:xfrm>
            <a:off x="8124138" y="4278168"/>
            <a:ext cx="668104" cy="895218"/>
            <a:chOff x="122038" y="7256930"/>
            <a:chExt cx="668104" cy="895218"/>
          </a:xfrm>
        </p:grpSpPr>
        <p:sp>
          <p:nvSpPr>
            <p:cNvPr id="1305" name="Google Shape;1305;p52"/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2"/>
            <p:cNvSpPr/>
            <p:nvPr/>
          </p:nvSpPr>
          <p:spPr>
            <a:xfrm>
              <a:off x="457701" y="7256930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2"/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2"/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2"/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2"/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Gráfico 11">
            <a:extLst>
              <a:ext uri="{FF2B5EF4-FFF2-40B4-BE49-F238E27FC236}">
                <a16:creationId xmlns:a16="http://schemas.microsoft.com/office/drawing/2014/main" id="{9FAFE223-3F56-5ED6-7929-6A1EBDCCE2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34356" y="2064059"/>
            <a:ext cx="845817" cy="1077633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43FE86B1-CAC0-3BDD-B736-E33338582B12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3C86D24C-2AF0-4ABC-73E4-4B828F39CB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70A91537-0FAD-6181-C34B-BF680627B930}"/>
              </a:ext>
            </a:extLst>
          </p:cNvPr>
          <p:cNvSpPr/>
          <p:nvPr/>
        </p:nvSpPr>
        <p:spPr>
          <a:xfrm>
            <a:off x="4949919" y="2110085"/>
            <a:ext cx="21467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MX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DevBi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p63"/>
          <p:cNvSpPr/>
          <p:nvPr/>
        </p:nvSpPr>
        <p:spPr>
          <a:xfrm>
            <a:off x="4799210" y="1840129"/>
            <a:ext cx="1030761" cy="103076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9" name="Google Shape;2069;p63"/>
          <p:cNvSpPr txBox="1">
            <a:spLocks noGrp="1"/>
          </p:cNvSpPr>
          <p:nvPr>
            <p:ph type="title"/>
          </p:nvPr>
        </p:nvSpPr>
        <p:spPr>
          <a:xfrm>
            <a:off x="2829172" y="654879"/>
            <a:ext cx="34856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Equipo Coach</a:t>
            </a:r>
            <a:endParaRPr dirty="0"/>
          </a:p>
        </p:txBody>
      </p:sp>
      <p:sp>
        <p:nvSpPr>
          <p:cNvPr id="2133" name="Google Shape;2133;p63"/>
          <p:cNvSpPr txBox="1">
            <a:spLocks noGrp="1"/>
          </p:cNvSpPr>
          <p:nvPr>
            <p:ph type="subTitle" idx="2"/>
          </p:nvPr>
        </p:nvSpPr>
        <p:spPr>
          <a:xfrm>
            <a:off x="725789" y="2871512"/>
            <a:ext cx="1017165" cy="5158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Jhonatán Bojacá</a:t>
            </a:r>
            <a:endParaRPr sz="1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B1CBE15-7C83-C528-CC92-B324241060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85" b="6585"/>
          <a:stretch/>
        </p:blipFill>
        <p:spPr>
          <a:xfrm>
            <a:off x="725789" y="1840129"/>
            <a:ext cx="1017165" cy="1017165"/>
          </a:xfrm>
          <a:prstGeom prst="roundRect">
            <a:avLst/>
          </a:prstGeom>
        </p:spPr>
      </p:pic>
      <p:sp>
        <p:nvSpPr>
          <p:cNvPr id="10" name="Google Shape;2133;p63">
            <a:extLst>
              <a:ext uri="{FF2B5EF4-FFF2-40B4-BE49-F238E27FC236}">
                <a16:creationId xmlns:a16="http://schemas.microsoft.com/office/drawing/2014/main" id="{0832ECB4-52B6-CC87-0094-FF4D131ACF44}"/>
              </a:ext>
            </a:extLst>
          </p:cNvPr>
          <p:cNvSpPr txBox="1">
            <a:spLocks/>
          </p:cNvSpPr>
          <p:nvPr/>
        </p:nvSpPr>
        <p:spPr>
          <a:xfrm>
            <a:off x="4918845" y="2870890"/>
            <a:ext cx="791491" cy="51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9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/>
            <a:r>
              <a:rPr lang="es-419" sz="1400" dirty="0"/>
              <a:t>Juan Acero</a:t>
            </a:r>
          </a:p>
        </p:txBody>
      </p:sp>
      <p:sp>
        <p:nvSpPr>
          <p:cNvPr id="11" name="Google Shape;2067;p63">
            <a:extLst>
              <a:ext uri="{FF2B5EF4-FFF2-40B4-BE49-F238E27FC236}">
                <a16:creationId xmlns:a16="http://schemas.microsoft.com/office/drawing/2014/main" id="{3D4989C6-8950-4D93-C965-57B2A4B36402}"/>
              </a:ext>
            </a:extLst>
          </p:cNvPr>
          <p:cNvSpPr/>
          <p:nvPr/>
        </p:nvSpPr>
        <p:spPr>
          <a:xfrm>
            <a:off x="3429057" y="1873109"/>
            <a:ext cx="1030761" cy="103076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133;p63">
            <a:extLst>
              <a:ext uri="{FF2B5EF4-FFF2-40B4-BE49-F238E27FC236}">
                <a16:creationId xmlns:a16="http://schemas.microsoft.com/office/drawing/2014/main" id="{33630C3F-9B83-86BF-74A0-3CAFCA631739}"/>
              </a:ext>
            </a:extLst>
          </p:cNvPr>
          <p:cNvSpPr txBox="1">
            <a:spLocks/>
          </p:cNvSpPr>
          <p:nvPr/>
        </p:nvSpPr>
        <p:spPr>
          <a:xfrm>
            <a:off x="3577890" y="2883992"/>
            <a:ext cx="791491" cy="51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9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/>
            <a:r>
              <a:rPr lang="es-419" sz="1400" dirty="0"/>
              <a:t>Javier Acero</a:t>
            </a:r>
          </a:p>
        </p:txBody>
      </p:sp>
      <p:sp>
        <p:nvSpPr>
          <p:cNvPr id="14" name="Google Shape;2133;p63">
            <a:extLst>
              <a:ext uri="{FF2B5EF4-FFF2-40B4-BE49-F238E27FC236}">
                <a16:creationId xmlns:a16="http://schemas.microsoft.com/office/drawing/2014/main" id="{4883ADAC-2044-9623-AB99-0DD0CC55F934}"/>
              </a:ext>
            </a:extLst>
          </p:cNvPr>
          <p:cNvSpPr txBox="1">
            <a:spLocks/>
          </p:cNvSpPr>
          <p:nvPr/>
        </p:nvSpPr>
        <p:spPr>
          <a:xfrm>
            <a:off x="2077593" y="2897071"/>
            <a:ext cx="910728" cy="51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9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/>
            <a:r>
              <a:rPr lang="es-CO" sz="1400" dirty="0"/>
              <a:t>Jaime Cantillo</a:t>
            </a:r>
            <a:endParaRPr lang="es-419" sz="1400" dirty="0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733B8287-1BAD-43BB-17EE-E1759C0D26C0}"/>
              </a:ext>
            </a:extLst>
          </p:cNvPr>
          <p:cNvSpPr/>
          <p:nvPr/>
        </p:nvSpPr>
        <p:spPr>
          <a:xfrm>
            <a:off x="8209929" y="-236280"/>
            <a:ext cx="1090405" cy="1090405"/>
          </a:xfrm>
          <a:prstGeom prst="ellipse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3" name="Imagen 2" descr="Logotipo">
            <a:extLst>
              <a:ext uri="{FF2B5EF4-FFF2-40B4-BE49-F238E27FC236}">
                <a16:creationId xmlns:a16="http://schemas.microsoft.com/office/drawing/2014/main" id="{289C614A-BACE-A35B-1E9D-B6E5B0263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8023" y="199068"/>
            <a:ext cx="691015" cy="439652"/>
          </a:xfrm>
          <a:prstGeom prst="rect">
            <a:avLst/>
          </a:prstGeom>
        </p:spPr>
      </p:pic>
      <p:sp>
        <p:nvSpPr>
          <p:cNvPr id="4" name="Google Shape;1163;p50">
            <a:extLst>
              <a:ext uri="{FF2B5EF4-FFF2-40B4-BE49-F238E27FC236}">
                <a16:creationId xmlns:a16="http://schemas.microsoft.com/office/drawing/2014/main" id="{9EC7D703-BC8B-876C-DB6F-6E21BEEC234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42945" y="3372710"/>
            <a:ext cx="1182851" cy="723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dirty="0"/>
              <a:t>Project Manager &amp; Agile Coach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/>
          </a:p>
        </p:txBody>
      </p:sp>
      <p:sp>
        <p:nvSpPr>
          <p:cNvPr id="5" name="Google Shape;1163;p50">
            <a:extLst>
              <a:ext uri="{FF2B5EF4-FFF2-40B4-BE49-F238E27FC236}">
                <a16:creationId xmlns:a16="http://schemas.microsoft.com/office/drawing/2014/main" id="{44D540AE-5589-53B1-9F52-359855CBCDD4}"/>
              </a:ext>
            </a:extLst>
          </p:cNvPr>
          <p:cNvSpPr txBox="1">
            <a:spLocks/>
          </p:cNvSpPr>
          <p:nvPr/>
        </p:nvSpPr>
        <p:spPr>
          <a:xfrm>
            <a:off x="4723164" y="3380448"/>
            <a:ext cx="1182852" cy="723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dirty="0"/>
              <a:t>Gerente de desarrollo Fullstack &amp; BI</a:t>
            </a:r>
            <a:endParaRPr lang="en-US" sz="1200" dirty="0"/>
          </a:p>
        </p:txBody>
      </p:sp>
      <p:sp>
        <p:nvSpPr>
          <p:cNvPr id="6" name="Google Shape;1163;p50">
            <a:extLst>
              <a:ext uri="{FF2B5EF4-FFF2-40B4-BE49-F238E27FC236}">
                <a16:creationId xmlns:a16="http://schemas.microsoft.com/office/drawing/2014/main" id="{997C46BE-EBE4-4B89-461F-0209B27C466F}"/>
              </a:ext>
            </a:extLst>
          </p:cNvPr>
          <p:cNvSpPr txBox="1">
            <a:spLocks/>
          </p:cNvSpPr>
          <p:nvPr/>
        </p:nvSpPr>
        <p:spPr>
          <a:xfrm>
            <a:off x="3382209" y="3359605"/>
            <a:ext cx="1182852" cy="872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 dirty="0"/>
              <a:t>PO &amp; Gerente de arquitectura</a:t>
            </a:r>
            <a:endParaRPr lang="en-US" sz="1200" dirty="0"/>
          </a:p>
        </p:txBody>
      </p:sp>
      <p:sp>
        <p:nvSpPr>
          <p:cNvPr id="7" name="Google Shape;1163;p50">
            <a:extLst>
              <a:ext uri="{FF2B5EF4-FFF2-40B4-BE49-F238E27FC236}">
                <a16:creationId xmlns:a16="http://schemas.microsoft.com/office/drawing/2014/main" id="{50000699-2A39-2810-16DD-220FBDB088D2}"/>
              </a:ext>
            </a:extLst>
          </p:cNvPr>
          <p:cNvSpPr txBox="1">
            <a:spLocks/>
          </p:cNvSpPr>
          <p:nvPr/>
        </p:nvSpPr>
        <p:spPr>
          <a:xfrm>
            <a:off x="1908640" y="3372684"/>
            <a:ext cx="1264841" cy="678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 dirty="0"/>
              <a:t>CTO &amp; Gerente de infraestructura</a:t>
            </a:r>
            <a:endParaRPr lang="en-US" sz="1200" dirty="0"/>
          </a:p>
        </p:txBody>
      </p:sp>
      <p:sp>
        <p:nvSpPr>
          <p:cNvPr id="15" name="Google Shape;2133;p63">
            <a:extLst>
              <a:ext uri="{FF2B5EF4-FFF2-40B4-BE49-F238E27FC236}">
                <a16:creationId xmlns:a16="http://schemas.microsoft.com/office/drawing/2014/main" id="{2752227B-F0E3-2F18-3DA0-85294C63392F}"/>
              </a:ext>
            </a:extLst>
          </p:cNvPr>
          <p:cNvSpPr txBox="1">
            <a:spLocks/>
          </p:cNvSpPr>
          <p:nvPr/>
        </p:nvSpPr>
        <p:spPr>
          <a:xfrm>
            <a:off x="6189299" y="2883992"/>
            <a:ext cx="791491" cy="51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9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/>
            <a:r>
              <a:rPr lang="es-CO" sz="1400" dirty="0"/>
              <a:t>Lucia</a:t>
            </a:r>
          </a:p>
          <a:p>
            <a:pPr marL="0" indent="0" algn="ctr"/>
            <a:r>
              <a:rPr lang="es-CO" sz="1400" dirty="0"/>
              <a:t>Tovar</a:t>
            </a:r>
            <a:endParaRPr lang="es-419" sz="1400" dirty="0"/>
          </a:p>
        </p:txBody>
      </p:sp>
      <p:sp>
        <p:nvSpPr>
          <p:cNvPr id="17" name="Google Shape;2133;p63">
            <a:extLst>
              <a:ext uri="{FF2B5EF4-FFF2-40B4-BE49-F238E27FC236}">
                <a16:creationId xmlns:a16="http://schemas.microsoft.com/office/drawing/2014/main" id="{058146FC-5E41-B8C7-822A-E4865720E4A6}"/>
              </a:ext>
            </a:extLst>
          </p:cNvPr>
          <p:cNvSpPr txBox="1">
            <a:spLocks/>
          </p:cNvSpPr>
          <p:nvPr/>
        </p:nvSpPr>
        <p:spPr>
          <a:xfrm>
            <a:off x="7473985" y="2897071"/>
            <a:ext cx="1030760" cy="51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9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/>
            <a:r>
              <a:rPr lang="es-CO" sz="1400" dirty="0"/>
              <a:t>Fabián</a:t>
            </a:r>
          </a:p>
          <a:p>
            <a:pPr marL="0" indent="0" algn="ctr"/>
            <a:r>
              <a:rPr lang="es-CO" sz="1400" dirty="0"/>
              <a:t>González</a:t>
            </a:r>
            <a:endParaRPr lang="es-419" sz="1400" dirty="0"/>
          </a:p>
        </p:txBody>
      </p:sp>
      <p:sp>
        <p:nvSpPr>
          <p:cNvPr id="18" name="Google Shape;1163;p50">
            <a:extLst>
              <a:ext uri="{FF2B5EF4-FFF2-40B4-BE49-F238E27FC236}">
                <a16:creationId xmlns:a16="http://schemas.microsoft.com/office/drawing/2014/main" id="{8926C888-F40D-C8AB-713C-EEAD7E2B03B2}"/>
              </a:ext>
            </a:extLst>
          </p:cNvPr>
          <p:cNvSpPr txBox="1">
            <a:spLocks/>
          </p:cNvSpPr>
          <p:nvPr/>
        </p:nvSpPr>
        <p:spPr>
          <a:xfrm>
            <a:off x="5959809" y="3359007"/>
            <a:ext cx="1182852" cy="51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 dirty="0"/>
              <a:t>Psicóloga – Coach Empresarial</a:t>
            </a:r>
            <a:endParaRPr lang="en-US" sz="1200" dirty="0"/>
          </a:p>
        </p:txBody>
      </p:sp>
      <p:sp>
        <p:nvSpPr>
          <p:cNvPr id="19" name="Google Shape;1163;p50">
            <a:extLst>
              <a:ext uri="{FF2B5EF4-FFF2-40B4-BE49-F238E27FC236}">
                <a16:creationId xmlns:a16="http://schemas.microsoft.com/office/drawing/2014/main" id="{05E1BA7F-D28C-A382-4518-EFAAD3E20B01}"/>
              </a:ext>
            </a:extLst>
          </p:cNvPr>
          <p:cNvSpPr txBox="1">
            <a:spLocks/>
          </p:cNvSpPr>
          <p:nvPr/>
        </p:nvSpPr>
        <p:spPr>
          <a:xfrm>
            <a:off x="7366400" y="3372684"/>
            <a:ext cx="1182852" cy="54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 dirty="0"/>
              <a:t>Creative Management</a:t>
            </a:r>
            <a:endParaRPr lang="en-US" sz="1200" dirty="0"/>
          </a:p>
        </p:txBody>
      </p:sp>
      <p:pic>
        <p:nvPicPr>
          <p:cNvPr id="1026" name="Picture 2" descr="No hay ninguna descripción de la foto disponible.">
            <a:extLst>
              <a:ext uri="{FF2B5EF4-FFF2-40B4-BE49-F238E27FC236}">
                <a16:creationId xmlns:a16="http://schemas.microsoft.com/office/drawing/2014/main" id="{8A904EC3-4197-19CC-54CB-ACBB6EF9B6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6101697" y="1865192"/>
            <a:ext cx="1018800" cy="10188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234A33E-B008-6587-505C-6A3F26D387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" t="6985" r="-4" b="18015"/>
          <a:stretch/>
        </p:blipFill>
        <p:spPr bwMode="auto">
          <a:xfrm>
            <a:off x="7449590" y="1878271"/>
            <a:ext cx="1018800" cy="10188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33110727-71A5-36CA-0819-217B8ECDF7E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030405" y="1840129"/>
            <a:ext cx="1017165" cy="1017165"/>
          </a:xfrm>
          <a:prstGeom prst="round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2AF879FB-CD5D-EB9C-8ACB-CE07663EBD8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3418407" y="1869968"/>
            <a:ext cx="1017165" cy="1017165"/>
          </a:xfrm>
          <a:prstGeom prst="round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CD5E89C0-11F5-A0AA-72DE-7DE5E75761D7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793036" y="1870619"/>
            <a:ext cx="1017165" cy="1017165"/>
          </a:xfrm>
          <a:prstGeom prst="round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ato Slideshow by Slidesgo">
  <a:themeElements>
    <a:clrScheme name="Simple Light">
      <a:dk1>
        <a:srgbClr val="263238"/>
      </a:dk1>
      <a:lt1>
        <a:srgbClr val="FFFFFF"/>
      </a:lt1>
      <a:dk2>
        <a:srgbClr val="263238"/>
      </a:dk2>
      <a:lt2>
        <a:srgbClr val="EEEEEE"/>
      </a:lt2>
      <a:accent1>
        <a:srgbClr val="F5F5F5"/>
      </a:accent1>
      <a:accent2>
        <a:srgbClr val="407BFF"/>
      </a:accent2>
      <a:accent3>
        <a:srgbClr val="305DBF"/>
      </a:accent3>
      <a:accent4>
        <a:srgbClr val="455A64"/>
      </a:accent4>
      <a:accent5>
        <a:srgbClr val="E0E0E0"/>
      </a:accent5>
      <a:accent6>
        <a:srgbClr val="203E80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709</Words>
  <Application>Microsoft Office PowerPoint</Application>
  <PresentationFormat>Presentación en pantalla (16:9)</PresentationFormat>
  <Paragraphs>116</Paragraphs>
  <Slides>18</Slides>
  <Notes>14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Fredoka One</vt:lpstr>
      <vt:lpstr>Raleway</vt:lpstr>
      <vt:lpstr>Arial</vt:lpstr>
      <vt:lpstr>Wingdings</vt:lpstr>
      <vt:lpstr>Retato Slideshow by Slidesgo</vt:lpstr>
      <vt:lpstr>Grupo Empresarial Technology Leaders Group</vt:lpstr>
      <vt:lpstr>¿Quiénes somos?</vt:lpstr>
      <vt:lpstr>Presentación de PowerPoint</vt:lpstr>
      <vt:lpstr>Objetivos Específicos</vt:lpstr>
      <vt:lpstr>Misión y Visión</vt:lpstr>
      <vt:lpstr>Beneficios </vt:lpstr>
      <vt:lpstr>Metodología</vt:lpstr>
      <vt:lpstr>Empresas Asociadas</vt:lpstr>
      <vt:lpstr>Equipo Coach</vt:lpstr>
      <vt:lpstr>Presentación de PowerPoint</vt:lpstr>
      <vt:lpstr>Ficha técnica </vt:lpstr>
      <vt:lpstr>Mockups Release 1.</vt:lpstr>
      <vt:lpstr>Mockups Release 1.</vt:lpstr>
      <vt:lpstr>Mockups Release 1.</vt:lpstr>
      <vt:lpstr>Organización</vt:lpstr>
      <vt:lpstr>Marco Ágil</vt:lpstr>
      <vt:lpstr>Conozcámonos</vt:lpstr>
      <vt:lpstr>Compromisos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Grupo Empresarial Technology Leaders Group</dc:title>
  <dc:creator>Jhonatán Bojacá</dc:creator>
  <cp:lastModifiedBy>Tatan Marín</cp:lastModifiedBy>
  <cp:revision>31</cp:revision>
  <dcterms:modified xsi:type="dcterms:W3CDTF">2023-09-12T02:45:40Z</dcterms:modified>
</cp:coreProperties>
</file>